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2.jpeg" ContentType="image/jpeg"/>
  <Override PartName="/ppt/media/image3.jpeg" ContentType="image/jpeg"/>
  <Override PartName="/ppt/media/image1.jpeg" ContentType="image/jpeg"/>
  <Override PartName="/ppt/presProps.xml" ContentType="application/vnd.openxmlformats-officedocument.presentationml.presPro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4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4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4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8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8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8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18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Open Sans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Open San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1370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 rot="79800">
            <a:off x="290520" y="167400"/>
            <a:ext cx="8559000" cy="631224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"/>
          <p:cNvSpPr/>
          <p:nvPr/>
        </p:nvSpPr>
        <p:spPr>
          <a:xfrm>
            <a:off x="397080" y="311760"/>
            <a:ext cx="8255880" cy="6436440"/>
          </a:xfrm>
          <a:prstGeom prst="rect">
            <a:avLst/>
          </a:prstGeom>
          <a:solidFill>
            <a:srgbClr val="111111">
              <a:alpha val="6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"/>
          <p:cNvSpPr/>
          <p:nvPr/>
        </p:nvSpPr>
        <p:spPr>
          <a:xfrm>
            <a:off x="489600" y="435240"/>
            <a:ext cx="8163000" cy="63126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8000"/>
              </a:gs>
            </a:gsLst>
            <a:path path="circle">
              <a:fillToRect l="50000" t="100000" r="50000" b="0"/>
            </a:path>
          </a:gra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"/>
          <p:cNvSpPr/>
          <p:nvPr/>
        </p:nvSpPr>
        <p:spPr>
          <a:xfrm>
            <a:off x="411840" y="1462680"/>
            <a:ext cx="8359560" cy="5939280"/>
          </a:xfrm>
          <a:custGeom>
            <a:avLst/>
            <a:gdLst/>
            <a:ahLst/>
            <a:rect l="l" t="t" r="r" b="b"/>
            <a:pathLst>
              <a:path w="23237" h="16510">
                <a:moveTo>
                  <a:pt x="1653" y="7672"/>
                </a:moveTo>
                <a:cubicBezTo>
                  <a:pt x="1741" y="7672"/>
                  <a:pt x="1826" y="7702"/>
                  <a:pt x="1902" y="7760"/>
                </a:cubicBezTo>
                <a:lnTo>
                  <a:pt x="8594" y="12914"/>
                </a:lnTo>
                <a:lnTo>
                  <a:pt x="3130" y="5629"/>
                </a:lnTo>
                <a:cubicBezTo>
                  <a:pt x="3068" y="5547"/>
                  <a:pt x="3024" y="5444"/>
                  <a:pt x="3001" y="5332"/>
                </a:cubicBezTo>
                <a:cubicBezTo>
                  <a:pt x="2978" y="5219"/>
                  <a:pt x="2978" y="5101"/>
                  <a:pt x="3001" y="4988"/>
                </a:cubicBezTo>
                <a:cubicBezTo>
                  <a:pt x="3024" y="4876"/>
                  <a:pt x="3068" y="4774"/>
                  <a:pt x="3130" y="4691"/>
                </a:cubicBezTo>
                <a:cubicBezTo>
                  <a:pt x="3192" y="4608"/>
                  <a:pt x="3269" y="4549"/>
                  <a:pt x="3353" y="4519"/>
                </a:cubicBezTo>
                <a:cubicBezTo>
                  <a:pt x="3437" y="4490"/>
                  <a:pt x="3526" y="4490"/>
                  <a:pt x="3611" y="4519"/>
                </a:cubicBezTo>
                <a:cubicBezTo>
                  <a:pt x="3695" y="4549"/>
                  <a:pt x="3772" y="4608"/>
                  <a:pt x="3834" y="4691"/>
                </a:cubicBezTo>
                <a:lnTo>
                  <a:pt x="9295" y="11972"/>
                </a:lnTo>
                <a:lnTo>
                  <a:pt x="5434" y="3052"/>
                </a:lnTo>
                <a:cubicBezTo>
                  <a:pt x="5390" y="2951"/>
                  <a:pt x="5367" y="2836"/>
                  <a:pt x="5367" y="2720"/>
                </a:cubicBezTo>
                <a:cubicBezTo>
                  <a:pt x="5367" y="2604"/>
                  <a:pt x="5390" y="2489"/>
                  <a:pt x="5434" y="2389"/>
                </a:cubicBezTo>
                <a:cubicBezTo>
                  <a:pt x="5478" y="2288"/>
                  <a:pt x="5540" y="2204"/>
                  <a:pt x="5616" y="2146"/>
                </a:cubicBezTo>
                <a:cubicBezTo>
                  <a:pt x="5692" y="2088"/>
                  <a:pt x="5777" y="2057"/>
                  <a:pt x="5865" y="2057"/>
                </a:cubicBezTo>
                <a:cubicBezTo>
                  <a:pt x="5952" y="2057"/>
                  <a:pt x="6038" y="2088"/>
                  <a:pt x="6114" y="2146"/>
                </a:cubicBezTo>
                <a:cubicBezTo>
                  <a:pt x="6189" y="2204"/>
                  <a:pt x="6252" y="2288"/>
                  <a:pt x="6296" y="2389"/>
                </a:cubicBezTo>
                <a:lnTo>
                  <a:pt x="10160" y="11318"/>
                </a:lnTo>
                <a:lnTo>
                  <a:pt x="8158" y="1357"/>
                </a:lnTo>
                <a:cubicBezTo>
                  <a:pt x="8136" y="1245"/>
                  <a:pt x="8136" y="1126"/>
                  <a:pt x="8158" y="1014"/>
                </a:cubicBezTo>
                <a:cubicBezTo>
                  <a:pt x="8181" y="901"/>
                  <a:pt x="8225" y="799"/>
                  <a:pt x="8287" y="717"/>
                </a:cubicBezTo>
                <a:cubicBezTo>
                  <a:pt x="8349" y="634"/>
                  <a:pt x="8426" y="576"/>
                  <a:pt x="8510" y="545"/>
                </a:cubicBezTo>
                <a:cubicBezTo>
                  <a:pt x="8595" y="515"/>
                  <a:pt x="8684" y="515"/>
                  <a:pt x="8768" y="545"/>
                </a:cubicBezTo>
                <a:cubicBezTo>
                  <a:pt x="8852" y="576"/>
                  <a:pt x="8929" y="634"/>
                  <a:pt x="8991" y="717"/>
                </a:cubicBezTo>
                <a:cubicBezTo>
                  <a:pt x="9053" y="799"/>
                  <a:pt x="9097" y="901"/>
                  <a:pt x="9120" y="1014"/>
                </a:cubicBezTo>
                <a:lnTo>
                  <a:pt x="11121" y="10974"/>
                </a:lnTo>
                <a:lnTo>
                  <a:pt x="11121" y="664"/>
                </a:lnTo>
                <a:cubicBezTo>
                  <a:pt x="11121" y="547"/>
                  <a:pt x="11145" y="433"/>
                  <a:pt x="11188" y="331"/>
                </a:cubicBezTo>
                <a:cubicBezTo>
                  <a:pt x="11232" y="231"/>
                  <a:pt x="11294" y="148"/>
                  <a:pt x="11370" y="88"/>
                </a:cubicBezTo>
                <a:cubicBezTo>
                  <a:pt x="11446" y="30"/>
                  <a:pt x="11532" y="0"/>
                  <a:pt x="11619" y="0"/>
                </a:cubicBezTo>
                <a:cubicBezTo>
                  <a:pt x="11706" y="0"/>
                  <a:pt x="11792" y="30"/>
                  <a:pt x="11868" y="88"/>
                </a:cubicBezTo>
                <a:cubicBezTo>
                  <a:pt x="11943" y="148"/>
                  <a:pt x="12006" y="231"/>
                  <a:pt x="12050" y="331"/>
                </a:cubicBezTo>
                <a:cubicBezTo>
                  <a:pt x="12093" y="433"/>
                  <a:pt x="12116" y="547"/>
                  <a:pt x="12116" y="664"/>
                </a:cubicBezTo>
                <a:lnTo>
                  <a:pt x="12116" y="10964"/>
                </a:lnTo>
                <a:lnTo>
                  <a:pt x="14115" y="1018"/>
                </a:lnTo>
                <a:cubicBezTo>
                  <a:pt x="14138" y="906"/>
                  <a:pt x="14183" y="803"/>
                  <a:pt x="14244" y="721"/>
                </a:cubicBezTo>
                <a:cubicBezTo>
                  <a:pt x="14306" y="639"/>
                  <a:pt x="14383" y="579"/>
                  <a:pt x="14467" y="549"/>
                </a:cubicBezTo>
                <a:cubicBezTo>
                  <a:pt x="14552" y="519"/>
                  <a:pt x="14640" y="519"/>
                  <a:pt x="14724" y="549"/>
                </a:cubicBezTo>
                <a:cubicBezTo>
                  <a:pt x="14809" y="579"/>
                  <a:pt x="14886" y="639"/>
                  <a:pt x="14947" y="721"/>
                </a:cubicBezTo>
                <a:cubicBezTo>
                  <a:pt x="15009" y="803"/>
                  <a:pt x="15053" y="906"/>
                  <a:pt x="15076" y="1018"/>
                </a:cubicBezTo>
                <a:cubicBezTo>
                  <a:pt x="15099" y="1131"/>
                  <a:pt x="15099" y="1249"/>
                  <a:pt x="15076" y="1362"/>
                </a:cubicBezTo>
                <a:lnTo>
                  <a:pt x="13076" y="11319"/>
                </a:lnTo>
                <a:lnTo>
                  <a:pt x="16942" y="2389"/>
                </a:lnTo>
                <a:cubicBezTo>
                  <a:pt x="16986" y="2288"/>
                  <a:pt x="17049" y="2204"/>
                  <a:pt x="17124" y="2146"/>
                </a:cubicBezTo>
                <a:cubicBezTo>
                  <a:pt x="17200" y="2088"/>
                  <a:pt x="17286" y="2057"/>
                  <a:pt x="17373" y="2057"/>
                </a:cubicBezTo>
                <a:cubicBezTo>
                  <a:pt x="17460" y="2057"/>
                  <a:pt x="17546" y="2088"/>
                  <a:pt x="17622" y="2146"/>
                </a:cubicBezTo>
                <a:cubicBezTo>
                  <a:pt x="17698" y="2204"/>
                  <a:pt x="17760" y="2288"/>
                  <a:pt x="17804" y="2389"/>
                </a:cubicBezTo>
                <a:cubicBezTo>
                  <a:pt x="17847" y="2489"/>
                  <a:pt x="17871" y="2604"/>
                  <a:pt x="17871" y="2720"/>
                </a:cubicBezTo>
                <a:cubicBezTo>
                  <a:pt x="17871" y="2838"/>
                  <a:pt x="17847" y="2951"/>
                  <a:pt x="17804" y="3053"/>
                </a:cubicBezTo>
                <a:lnTo>
                  <a:pt x="17804" y="3052"/>
                </a:lnTo>
                <a:lnTo>
                  <a:pt x="17804" y="3053"/>
                </a:lnTo>
                <a:lnTo>
                  <a:pt x="13942" y="11971"/>
                </a:lnTo>
                <a:lnTo>
                  <a:pt x="19402" y="4691"/>
                </a:lnTo>
                <a:cubicBezTo>
                  <a:pt x="19464" y="4608"/>
                  <a:pt x="19541" y="4549"/>
                  <a:pt x="19625" y="4519"/>
                </a:cubicBezTo>
                <a:cubicBezTo>
                  <a:pt x="19710" y="4489"/>
                  <a:pt x="19799" y="4489"/>
                  <a:pt x="19883" y="4519"/>
                </a:cubicBezTo>
                <a:cubicBezTo>
                  <a:pt x="19967" y="4549"/>
                  <a:pt x="20045" y="4608"/>
                  <a:pt x="20106" y="4691"/>
                </a:cubicBezTo>
                <a:cubicBezTo>
                  <a:pt x="20168" y="4773"/>
                  <a:pt x="20212" y="4876"/>
                  <a:pt x="20235" y="4988"/>
                </a:cubicBezTo>
                <a:cubicBezTo>
                  <a:pt x="20258" y="5101"/>
                  <a:pt x="20258" y="5219"/>
                  <a:pt x="20235" y="5332"/>
                </a:cubicBezTo>
                <a:cubicBezTo>
                  <a:pt x="20212" y="5444"/>
                  <a:pt x="20168" y="5546"/>
                  <a:pt x="20106" y="5628"/>
                </a:cubicBezTo>
                <a:lnTo>
                  <a:pt x="14639" y="12919"/>
                </a:lnTo>
                <a:lnTo>
                  <a:pt x="21335" y="7763"/>
                </a:lnTo>
                <a:cubicBezTo>
                  <a:pt x="21412" y="7705"/>
                  <a:pt x="21497" y="7674"/>
                  <a:pt x="21585" y="7674"/>
                </a:cubicBezTo>
                <a:cubicBezTo>
                  <a:pt x="21672" y="7674"/>
                  <a:pt x="21757" y="7705"/>
                  <a:pt x="21833" y="7763"/>
                </a:cubicBezTo>
                <a:cubicBezTo>
                  <a:pt x="21909" y="7821"/>
                  <a:pt x="21971" y="7905"/>
                  <a:pt x="22016" y="8006"/>
                </a:cubicBezTo>
                <a:cubicBezTo>
                  <a:pt x="22059" y="8106"/>
                  <a:pt x="22082" y="8221"/>
                  <a:pt x="22082" y="8337"/>
                </a:cubicBezTo>
                <a:cubicBezTo>
                  <a:pt x="22082" y="8455"/>
                  <a:pt x="22059" y="8568"/>
                  <a:pt x="22016" y="8670"/>
                </a:cubicBezTo>
                <a:cubicBezTo>
                  <a:pt x="21971" y="8770"/>
                  <a:pt x="21909" y="8854"/>
                  <a:pt x="21833" y="8912"/>
                </a:cubicBezTo>
                <a:lnTo>
                  <a:pt x="15145" y="14061"/>
                </a:lnTo>
                <a:lnTo>
                  <a:pt x="22604" y="11396"/>
                </a:lnTo>
                <a:cubicBezTo>
                  <a:pt x="22688" y="11366"/>
                  <a:pt x="22777" y="11366"/>
                  <a:pt x="22861" y="11396"/>
                </a:cubicBezTo>
                <a:cubicBezTo>
                  <a:pt x="22946" y="11426"/>
                  <a:pt x="23023" y="11486"/>
                  <a:pt x="23084" y="11568"/>
                </a:cubicBezTo>
                <a:cubicBezTo>
                  <a:pt x="23146" y="11650"/>
                  <a:pt x="23191" y="11753"/>
                  <a:pt x="23213" y="11865"/>
                </a:cubicBezTo>
                <a:cubicBezTo>
                  <a:pt x="23236" y="11978"/>
                  <a:pt x="23236" y="12096"/>
                  <a:pt x="23213" y="12209"/>
                </a:cubicBezTo>
                <a:cubicBezTo>
                  <a:pt x="23191" y="12321"/>
                  <a:pt x="23146" y="12424"/>
                  <a:pt x="23084" y="12506"/>
                </a:cubicBezTo>
                <a:cubicBezTo>
                  <a:pt x="23023" y="12589"/>
                  <a:pt x="22946" y="12648"/>
                  <a:pt x="22861" y="12678"/>
                </a:cubicBezTo>
                <a:lnTo>
                  <a:pt x="12225" y="16477"/>
                </a:lnTo>
                <a:cubicBezTo>
                  <a:pt x="12141" y="16508"/>
                  <a:pt x="12053" y="16508"/>
                  <a:pt x="11968" y="16477"/>
                </a:cubicBezTo>
                <a:cubicBezTo>
                  <a:pt x="11884" y="16447"/>
                  <a:pt x="11807" y="16388"/>
                  <a:pt x="11745" y="16306"/>
                </a:cubicBezTo>
                <a:cubicBezTo>
                  <a:pt x="11684" y="16226"/>
                  <a:pt x="11641" y="16127"/>
                  <a:pt x="11618" y="16018"/>
                </a:cubicBezTo>
                <a:cubicBezTo>
                  <a:pt x="11595" y="16127"/>
                  <a:pt x="11551" y="16227"/>
                  <a:pt x="11491" y="16307"/>
                </a:cubicBezTo>
                <a:cubicBezTo>
                  <a:pt x="11429" y="16389"/>
                  <a:pt x="11352" y="16448"/>
                  <a:pt x="11268" y="16479"/>
                </a:cubicBezTo>
                <a:cubicBezTo>
                  <a:pt x="11184" y="16509"/>
                  <a:pt x="11095" y="16509"/>
                  <a:pt x="11010" y="16479"/>
                </a:cubicBezTo>
                <a:lnTo>
                  <a:pt x="11009" y="16479"/>
                </a:lnTo>
                <a:lnTo>
                  <a:pt x="375" y="12679"/>
                </a:lnTo>
                <a:cubicBezTo>
                  <a:pt x="291" y="12649"/>
                  <a:pt x="214" y="12590"/>
                  <a:pt x="152" y="12508"/>
                </a:cubicBezTo>
                <a:cubicBezTo>
                  <a:pt x="90" y="12425"/>
                  <a:pt x="46" y="12323"/>
                  <a:pt x="23" y="12210"/>
                </a:cubicBezTo>
                <a:cubicBezTo>
                  <a:pt x="0" y="12098"/>
                  <a:pt x="0" y="11979"/>
                  <a:pt x="23" y="11867"/>
                </a:cubicBezTo>
                <a:cubicBezTo>
                  <a:pt x="46" y="11754"/>
                  <a:pt x="90" y="11651"/>
                  <a:pt x="152" y="11569"/>
                </a:cubicBezTo>
                <a:cubicBezTo>
                  <a:pt x="214" y="11487"/>
                  <a:pt x="291" y="11428"/>
                  <a:pt x="375" y="11397"/>
                </a:cubicBezTo>
                <a:cubicBezTo>
                  <a:pt x="459" y="11367"/>
                  <a:pt x="547" y="11367"/>
                  <a:pt x="632" y="11397"/>
                </a:cubicBezTo>
                <a:lnTo>
                  <a:pt x="8098" y="14064"/>
                </a:lnTo>
                <a:lnTo>
                  <a:pt x="1405" y="8909"/>
                </a:lnTo>
                <a:cubicBezTo>
                  <a:pt x="1328" y="8851"/>
                  <a:pt x="1266" y="8768"/>
                  <a:pt x="1222" y="8666"/>
                </a:cubicBezTo>
                <a:cubicBezTo>
                  <a:pt x="1179" y="8566"/>
                  <a:pt x="1156" y="8451"/>
                  <a:pt x="1156" y="8335"/>
                </a:cubicBezTo>
                <a:cubicBezTo>
                  <a:pt x="1156" y="8219"/>
                  <a:pt x="1179" y="8104"/>
                  <a:pt x="1222" y="8003"/>
                </a:cubicBezTo>
                <a:cubicBezTo>
                  <a:pt x="1266" y="7903"/>
                  <a:pt x="1329" y="7818"/>
                  <a:pt x="1405" y="7760"/>
                </a:cubicBezTo>
                <a:cubicBezTo>
                  <a:pt x="1480" y="7702"/>
                  <a:pt x="1566" y="7672"/>
                  <a:pt x="1653" y="7672"/>
                </a:cubicBezTo>
                <a:close/>
              </a:path>
            </a:pathLst>
          </a:custGeom>
          <a:solidFill>
            <a:srgbClr val="ffffa6">
              <a:alpha val="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" name=""/>
          <p:cNvGrpSpPr/>
          <p:nvPr/>
        </p:nvGrpSpPr>
        <p:grpSpPr>
          <a:xfrm>
            <a:off x="678240" y="1048320"/>
            <a:ext cx="7786440" cy="144000"/>
            <a:chOff x="678240" y="1048320"/>
            <a:chExt cx="7786440" cy="144000"/>
          </a:xfrm>
        </p:grpSpPr>
        <p:sp>
          <p:nvSpPr>
            <p:cNvPr id="5" name=""/>
            <p:cNvSpPr/>
            <p:nvPr/>
          </p:nvSpPr>
          <p:spPr>
            <a:xfrm>
              <a:off x="678240" y="1048320"/>
              <a:ext cx="2235960" cy="33840"/>
            </a:xfrm>
            <a:custGeom>
              <a:avLst/>
              <a:gdLst/>
              <a:ahLst/>
              <a:rect l="l" t="t" r="r" b="b"/>
              <a:pathLst>
                <a:path w="6216" h="99">
                  <a:moveTo>
                    <a:pt x="49" y="0"/>
                  </a:moveTo>
                  <a:lnTo>
                    <a:pt x="49" y="0"/>
                  </a:lnTo>
                  <a:cubicBezTo>
                    <a:pt x="40" y="0"/>
                    <a:pt x="32" y="2"/>
                    <a:pt x="25" y="7"/>
                  </a:cubicBezTo>
                  <a:cubicBezTo>
                    <a:pt x="17" y="11"/>
                    <a:pt x="11" y="17"/>
                    <a:pt x="7" y="25"/>
                  </a:cubicBezTo>
                  <a:cubicBezTo>
                    <a:pt x="2" y="32"/>
                    <a:pt x="0" y="40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cubicBezTo>
                    <a:pt x="0" y="58"/>
                    <a:pt x="2" y="66"/>
                    <a:pt x="7" y="74"/>
                  </a:cubicBezTo>
                  <a:cubicBezTo>
                    <a:pt x="11" y="81"/>
                    <a:pt x="17" y="87"/>
                    <a:pt x="25" y="91"/>
                  </a:cubicBezTo>
                  <a:cubicBezTo>
                    <a:pt x="32" y="96"/>
                    <a:pt x="40" y="98"/>
                    <a:pt x="49" y="98"/>
                  </a:cubicBezTo>
                  <a:lnTo>
                    <a:pt x="6166" y="98"/>
                  </a:lnTo>
                  <a:lnTo>
                    <a:pt x="6166" y="98"/>
                  </a:lnTo>
                  <a:cubicBezTo>
                    <a:pt x="6175" y="98"/>
                    <a:pt x="6183" y="96"/>
                    <a:pt x="6191" y="91"/>
                  </a:cubicBezTo>
                  <a:cubicBezTo>
                    <a:pt x="6198" y="87"/>
                    <a:pt x="6204" y="81"/>
                    <a:pt x="6208" y="74"/>
                  </a:cubicBezTo>
                  <a:cubicBezTo>
                    <a:pt x="6213" y="66"/>
                    <a:pt x="6215" y="58"/>
                    <a:pt x="6215" y="49"/>
                  </a:cubicBezTo>
                  <a:lnTo>
                    <a:pt x="6215" y="49"/>
                  </a:lnTo>
                  <a:lnTo>
                    <a:pt x="6215" y="49"/>
                  </a:lnTo>
                  <a:lnTo>
                    <a:pt x="6215" y="49"/>
                  </a:lnTo>
                  <a:cubicBezTo>
                    <a:pt x="6215" y="40"/>
                    <a:pt x="6213" y="32"/>
                    <a:pt x="6208" y="25"/>
                  </a:cubicBezTo>
                  <a:cubicBezTo>
                    <a:pt x="6204" y="17"/>
                    <a:pt x="6198" y="11"/>
                    <a:pt x="6191" y="7"/>
                  </a:cubicBezTo>
                  <a:cubicBezTo>
                    <a:pt x="6183" y="2"/>
                    <a:pt x="6175" y="0"/>
                    <a:pt x="6166" y="0"/>
                  </a:cubicBezTo>
                  <a:lnTo>
                    <a:pt x="49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"/>
            <p:cNvSpPr/>
            <p:nvPr/>
          </p:nvSpPr>
          <p:spPr>
            <a:xfrm>
              <a:off x="911880" y="1158480"/>
              <a:ext cx="1990800" cy="33840"/>
            </a:xfrm>
            <a:custGeom>
              <a:avLst/>
              <a:gdLst/>
              <a:ahLst/>
              <a:rect l="l" t="t" r="r" b="b"/>
              <a:pathLst>
                <a:path w="5535" h="99">
                  <a:moveTo>
                    <a:pt x="49" y="0"/>
                  </a:moveTo>
                  <a:lnTo>
                    <a:pt x="49" y="0"/>
                  </a:lnTo>
                  <a:cubicBezTo>
                    <a:pt x="40" y="0"/>
                    <a:pt x="32" y="2"/>
                    <a:pt x="25" y="7"/>
                  </a:cubicBezTo>
                  <a:cubicBezTo>
                    <a:pt x="17" y="11"/>
                    <a:pt x="11" y="17"/>
                    <a:pt x="7" y="25"/>
                  </a:cubicBezTo>
                  <a:cubicBezTo>
                    <a:pt x="2" y="32"/>
                    <a:pt x="0" y="40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cubicBezTo>
                    <a:pt x="0" y="58"/>
                    <a:pt x="2" y="66"/>
                    <a:pt x="7" y="74"/>
                  </a:cubicBezTo>
                  <a:cubicBezTo>
                    <a:pt x="11" y="81"/>
                    <a:pt x="17" y="87"/>
                    <a:pt x="25" y="91"/>
                  </a:cubicBezTo>
                  <a:cubicBezTo>
                    <a:pt x="32" y="96"/>
                    <a:pt x="40" y="98"/>
                    <a:pt x="49" y="98"/>
                  </a:cubicBezTo>
                  <a:lnTo>
                    <a:pt x="5485" y="98"/>
                  </a:lnTo>
                  <a:lnTo>
                    <a:pt x="5485" y="98"/>
                  </a:lnTo>
                  <a:cubicBezTo>
                    <a:pt x="5494" y="98"/>
                    <a:pt x="5502" y="96"/>
                    <a:pt x="5510" y="91"/>
                  </a:cubicBezTo>
                  <a:cubicBezTo>
                    <a:pt x="5517" y="87"/>
                    <a:pt x="5523" y="81"/>
                    <a:pt x="5527" y="74"/>
                  </a:cubicBezTo>
                  <a:cubicBezTo>
                    <a:pt x="5532" y="66"/>
                    <a:pt x="5534" y="58"/>
                    <a:pt x="5534" y="49"/>
                  </a:cubicBezTo>
                  <a:lnTo>
                    <a:pt x="5534" y="49"/>
                  </a:lnTo>
                  <a:lnTo>
                    <a:pt x="5534" y="49"/>
                  </a:lnTo>
                  <a:lnTo>
                    <a:pt x="5534" y="49"/>
                  </a:lnTo>
                  <a:cubicBezTo>
                    <a:pt x="5534" y="40"/>
                    <a:pt x="5532" y="32"/>
                    <a:pt x="5527" y="25"/>
                  </a:cubicBezTo>
                  <a:cubicBezTo>
                    <a:pt x="5523" y="17"/>
                    <a:pt x="5517" y="11"/>
                    <a:pt x="5510" y="7"/>
                  </a:cubicBezTo>
                  <a:cubicBezTo>
                    <a:pt x="5502" y="2"/>
                    <a:pt x="5494" y="0"/>
                    <a:pt x="5485" y="0"/>
                  </a:cubicBezTo>
                  <a:lnTo>
                    <a:pt x="49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"/>
            <p:cNvSpPr/>
            <p:nvPr/>
          </p:nvSpPr>
          <p:spPr>
            <a:xfrm>
              <a:off x="6228720" y="1048320"/>
              <a:ext cx="2235960" cy="33840"/>
            </a:xfrm>
            <a:custGeom>
              <a:avLst/>
              <a:gdLst/>
              <a:ahLst/>
              <a:rect l="l" t="t" r="r" b="b"/>
              <a:pathLst>
                <a:path w="6216" h="99">
                  <a:moveTo>
                    <a:pt x="6166" y="0"/>
                  </a:moveTo>
                  <a:lnTo>
                    <a:pt x="6166" y="0"/>
                  </a:lnTo>
                  <a:cubicBezTo>
                    <a:pt x="6175" y="0"/>
                    <a:pt x="6183" y="2"/>
                    <a:pt x="6191" y="7"/>
                  </a:cubicBezTo>
                  <a:cubicBezTo>
                    <a:pt x="6198" y="11"/>
                    <a:pt x="6204" y="17"/>
                    <a:pt x="6208" y="25"/>
                  </a:cubicBezTo>
                  <a:cubicBezTo>
                    <a:pt x="6213" y="32"/>
                    <a:pt x="6215" y="40"/>
                    <a:pt x="6215" y="49"/>
                  </a:cubicBezTo>
                  <a:lnTo>
                    <a:pt x="6215" y="49"/>
                  </a:lnTo>
                  <a:lnTo>
                    <a:pt x="6215" y="49"/>
                  </a:lnTo>
                  <a:cubicBezTo>
                    <a:pt x="6215" y="58"/>
                    <a:pt x="6213" y="66"/>
                    <a:pt x="6208" y="74"/>
                  </a:cubicBezTo>
                  <a:cubicBezTo>
                    <a:pt x="6204" y="81"/>
                    <a:pt x="6198" y="87"/>
                    <a:pt x="6191" y="91"/>
                  </a:cubicBezTo>
                  <a:cubicBezTo>
                    <a:pt x="6183" y="96"/>
                    <a:pt x="6175" y="98"/>
                    <a:pt x="6166" y="98"/>
                  </a:cubicBezTo>
                  <a:lnTo>
                    <a:pt x="49" y="98"/>
                  </a:lnTo>
                  <a:lnTo>
                    <a:pt x="49" y="98"/>
                  </a:lnTo>
                  <a:cubicBezTo>
                    <a:pt x="40" y="98"/>
                    <a:pt x="32" y="96"/>
                    <a:pt x="25" y="91"/>
                  </a:cubicBezTo>
                  <a:cubicBezTo>
                    <a:pt x="17" y="87"/>
                    <a:pt x="11" y="81"/>
                    <a:pt x="7" y="74"/>
                  </a:cubicBezTo>
                  <a:cubicBezTo>
                    <a:pt x="2" y="66"/>
                    <a:pt x="0" y="58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cubicBezTo>
                    <a:pt x="0" y="40"/>
                    <a:pt x="2" y="32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2"/>
                    <a:pt x="40" y="0"/>
                    <a:pt x="49" y="0"/>
                  </a:cubicBezTo>
                  <a:lnTo>
                    <a:pt x="6166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"/>
            <p:cNvSpPr/>
            <p:nvPr/>
          </p:nvSpPr>
          <p:spPr>
            <a:xfrm>
              <a:off x="6239880" y="1158480"/>
              <a:ext cx="1990800" cy="33840"/>
            </a:xfrm>
            <a:custGeom>
              <a:avLst/>
              <a:gdLst/>
              <a:ahLst/>
              <a:rect l="l" t="t" r="r" b="b"/>
              <a:pathLst>
                <a:path w="5535" h="99">
                  <a:moveTo>
                    <a:pt x="5485" y="0"/>
                  </a:moveTo>
                  <a:lnTo>
                    <a:pt x="5485" y="0"/>
                  </a:lnTo>
                  <a:cubicBezTo>
                    <a:pt x="5494" y="0"/>
                    <a:pt x="5502" y="2"/>
                    <a:pt x="5510" y="7"/>
                  </a:cubicBezTo>
                  <a:cubicBezTo>
                    <a:pt x="5517" y="11"/>
                    <a:pt x="5523" y="17"/>
                    <a:pt x="5527" y="25"/>
                  </a:cubicBezTo>
                  <a:cubicBezTo>
                    <a:pt x="5532" y="32"/>
                    <a:pt x="5534" y="40"/>
                    <a:pt x="5534" y="49"/>
                  </a:cubicBezTo>
                  <a:lnTo>
                    <a:pt x="5534" y="49"/>
                  </a:lnTo>
                  <a:lnTo>
                    <a:pt x="5534" y="49"/>
                  </a:lnTo>
                  <a:cubicBezTo>
                    <a:pt x="5534" y="58"/>
                    <a:pt x="5532" y="66"/>
                    <a:pt x="5527" y="74"/>
                  </a:cubicBezTo>
                  <a:cubicBezTo>
                    <a:pt x="5523" y="81"/>
                    <a:pt x="5517" y="87"/>
                    <a:pt x="5510" y="91"/>
                  </a:cubicBezTo>
                  <a:cubicBezTo>
                    <a:pt x="5502" y="96"/>
                    <a:pt x="5494" y="98"/>
                    <a:pt x="5485" y="98"/>
                  </a:cubicBezTo>
                  <a:lnTo>
                    <a:pt x="49" y="98"/>
                  </a:lnTo>
                  <a:lnTo>
                    <a:pt x="49" y="98"/>
                  </a:lnTo>
                  <a:cubicBezTo>
                    <a:pt x="40" y="98"/>
                    <a:pt x="32" y="96"/>
                    <a:pt x="25" y="91"/>
                  </a:cubicBezTo>
                  <a:cubicBezTo>
                    <a:pt x="17" y="87"/>
                    <a:pt x="11" y="81"/>
                    <a:pt x="7" y="74"/>
                  </a:cubicBezTo>
                  <a:cubicBezTo>
                    <a:pt x="2" y="66"/>
                    <a:pt x="0" y="58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cubicBezTo>
                    <a:pt x="0" y="40"/>
                    <a:pt x="2" y="32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2"/>
                    <a:pt x="40" y="0"/>
                    <a:pt x="49" y="0"/>
                  </a:cubicBezTo>
                  <a:lnTo>
                    <a:pt x="5485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Open Sans"/>
              </a:rPr>
              <a:t>Для правки текста заглавия щёлкните мышью</a:t>
            </a:r>
            <a:endParaRPr b="0" lang="ru-RU" sz="4400" spc="-1" strike="noStrike">
              <a:latin typeface="Open Sans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Open Sans"/>
              </a:rPr>
              <a:t>Для правки структуры щёлкните мышью</a:t>
            </a:r>
            <a:endParaRPr b="0" lang="ru-RU" sz="3200" spc="-1" strike="noStrike">
              <a:latin typeface="Open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Open Sans"/>
              </a:rPr>
              <a:t>Второй уровень структуры</a:t>
            </a:r>
            <a:endParaRPr b="0" lang="ru-RU" sz="2800" spc="-1" strike="noStrike">
              <a:latin typeface="Open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Open Sans"/>
              </a:rPr>
              <a:t>Третий уровень структуры</a:t>
            </a:r>
            <a:endParaRPr b="0" lang="ru-RU" sz="2400" spc="-1" strike="noStrike">
              <a:latin typeface="Open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Open Sans"/>
              </a:rPr>
              <a:t>Четвёртый уровень структуры</a:t>
            </a:r>
            <a:endParaRPr b="0" lang="ru-RU" sz="2000" spc="-1" strike="noStrike">
              <a:latin typeface="Open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Пятый уровень структуры</a:t>
            </a:r>
            <a:endParaRPr b="0" lang="ru-RU" sz="2000" spc="-1" strike="noStrike">
              <a:latin typeface="Open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Шестой уровень структуры</a:t>
            </a:r>
            <a:endParaRPr b="0" lang="ru-RU" sz="2000" spc="-1" strike="noStrike">
              <a:latin typeface="Open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Седьмой уровень структуры</a:t>
            </a:r>
            <a:endParaRPr b="0" lang="ru-RU" sz="2000" spc="-1" strike="noStrike">
              <a:latin typeface="Open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1370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"/>
          <p:cNvSpPr/>
          <p:nvPr/>
        </p:nvSpPr>
        <p:spPr>
          <a:xfrm rot="79800">
            <a:off x="290520" y="167400"/>
            <a:ext cx="8559000" cy="631224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"/>
          <p:cNvSpPr/>
          <p:nvPr/>
        </p:nvSpPr>
        <p:spPr>
          <a:xfrm>
            <a:off x="397080" y="311760"/>
            <a:ext cx="8255880" cy="6436440"/>
          </a:xfrm>
          <a:prstGeom prst="rect">
            <a:avLst/>
          </a:prstGeom>
          <a:solidFill>
            <a:srgbClr val="111111">
              <a:alpha val="6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"/>
          <p:cNvSpPr/>
          <p:nvPr/>
        </p:nvSpPr>
        <p:spPr>
          <a:xfrm>
            <a:off x="489600" y="435240"/>
            <a:ext cx="8163000" cy="63126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8000"/>
              </a:gs>
            </a:gsLst>
            <a:path path="circle">
              <a:fillToRect l="50000" t="100000" r="50000" b="0"/>
            </a:path>
          </a:gra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"/>
          <p:cNvSpPr/>
          <p:nvPr/>
        </p:nvSpPr>
        <p:spPr>
          <a:xfrm>
            <a:off x="411840" y="1462680"/>
            <a:ext cx="8359560" cy="5939280"/>
          </a:xfrm>
          <a:custGeom>
            <a:avLst/>
            <a:gdLst/>
            <a:ahLst/>
            <a:rect l="l" t="t" r="r" b="b"/>
            <a:pathLst>
              <a:path w="23237" h="16510">
                <a:moveTo>
                  <a:pt x="1653" y="7672"/>
                </a:moveTo>
                <a:cubicBezTo>
                  <a:pt x="1741" y="7672"/>
                  <a:pt x="1826" y="7702"/>
                  <a:pt x="1902" y="7760"/>
                </a:cubicBezTo>
                <a:lnTo>
                  <a:pt x="8594" y="12914"/>
                </a:lnTo>
                <a:lnTo>
                  <a:pt x="3130" y="5629"/>
                </a:lnTo>
                <a:cubicBezTo>
                  <a:pt x="3068" y="5547"/>
                  <a:pt x="3024" y="5444"/>
                  <a:pt x="3001" y="5332"/>
                </a:cubicBezTo>
                <a:cubicBezTo>
                  <a:pt x="2978" y="5219"/>
                  <a:pt x="2978" y="5101"/>
                  <a:pt x="3001" y="4988"/>
                </a:cubicBezTo>
                <a:cubicBezTo>
                  <a:pt x="3024" y="4876"/>
                  <a:pt x="3068" y="4774"/>
                  <a:pt x="3130" y="4691"/>
                </a:cubicBezTo>
                <a:cubicBezTo>
                  <a:pt x="3192" y="4608"/>
                  <a:pt x="3269" y="4549"/>
                  <a:pt x="3353" y="4519"/>
                </a:cubicBezTo>
                <a:cubicBezTo>
                  <a:pt x="3437" y="4490"/>
                  <a:pt x="3526" y="4490"/>
                  <a:pt x="3611" y="4519"/>
                </a:cubicBezTo>
                <a:cubicBezTo>
                  <a:pt x="3695" y="4549"/>
                  <a:pt x="3772" y="4608"/>
                  <a:pt x="3834" y="4691"/>
                </a:cubicBezTo>
                <a:lnTo>
                  <a:pt x="9295" y="11972"/>
                </a:lnTo>
                <a:lnTo>
                  <a:pt x="5434" y="3052"/>
                </a:lnTo>
                <a:cubicBezTo>
                  <a:pt x="5390" y="2951"/>
                  <a:pt x="5367" y="2836"/>
                  <a:pt x="5367" y="2720"/>
                </a:cubicBezTo>
                <a:cubicBezTo>
                  <a:pt x="5367" y="2604"/>
                  <a:pt x="5390" y="2489"/>
                  <a:pt x="5434" y="2389"/>
                </a:cubicBezTo>
                <a:cubicBezTo>
                  <a:pt x="5478" y="2288"/>
                  <a:pt x="5540" y="2204"/>
                  <a:pt x="5616" y="2146"/>
                </a:cubicBezTo>
                <a:cubicBezTo>
                  <a:pt x="5692" y="2088"/>
                  <a:pt x="5777" y="2057"/>
                  <a:pt x="5865" y="2057"/>
                </a:cubicBezTo>
                <a:cubicBezTo>
                  <a:pt x="5952" y="2057"/>
                  <a:pt x="6038" y="2088"/>
                  <a:pt x="6114" y="2146"/>
                </a:cubicBezTo>
                <a:cubicBezTo>
                  <a:pt x="6189" y="2204"/>
                  <a:pt x="6252" y="2288"/>
                  <a:pt x="6296" y="2389"/>
                </a:cubicBezTo>
                <a:lnTo>
                  <a:pt x="10160" y="11318"/>
                </a:lnTo>
                <a:lnTo>
                  <a:pt x="8158" y="1357"/>
                </a:lnTo>
                <a:cubicBezTo>
                  <a:pt x="8136" y="1245"/>
                  <a:pt x="8136" y="1126"/>
                  <a:pt x="8158" y="1014"/>
                </a:cubicBezTo>
                <a:cubicBezTo>
                  <a:pt x="8181" y="901"/>
                  <a:pt x="8225" y="799"/>
                  <a:pt x="8287" y="717"/>
                </a:cubicBezTo>
                <a:cubicBezTo>
                  <a:pt x="8349" y="634"/>
                  <a:pt x="8426" y="576"/>
                  <a:pt x="8510" y="545"/>
                </a:cubicBezTo>
                <a:cubicBezTo>
                  <a:pt x="8595" y="515"/>
                  <a:pt x="8684" y="515"/>
                  <a:pt x="8768" y="545"/>
                </a:cubicBezTo>
                <a:cubicBezTo>
                  <a:pt x="8852" y="576"/>
                  <a:pt x="8929" y="634"/>
                  <a:pt x="8991" y="717"/>
                </a:cubicBezTo>
                <a:cubicBezTo>
                  <a:pt x="9053" y="799"/>
                  <a:pt x="9097" y="901"/>
                  <a:pt x="9120" y="1014"/>
                </a:cubicBezTo>
                <a:lnTo>
                  <a:pt x="11121" y="10974"/>
                </a:lnTo>
                <a:lnTo>
                  <a:pt x="11121" y="664"/>
                </a:lnTo>
                <a:cubicBezTo>
                  <a:pt x="11121" y="547"/>
                  <a:pt x="11145" y="433"/>
                  <a:pt x="11188" y="331"/>
                </a:cubicBezTo>
                <a:cubicBezTo>
                  <a:pt x="11232" y="231"/>
                  <a:pt x="11294" y="148"/>
                  <a:pt x="11370" y="88"/>
                </a:cubicBezTo>
                <a:cubicBezTo>
                  <a:pt x="11446" y="30"/>
                  <a:pt x="11532" y="0"/>
                  <a:pt x="11619" y="0"/>
                </a:cubicBezTo>
                <a:cubicBezTo>
                  <a:pt x="11706" y="0"/>
                  <a:pt x="11792" y="30"/>
                  <a:pt x="11868" y="88"/>
                </a:cubicBezTo>
                <a:cubicBezTo>
                  <a:pt x="11943" y="148"/>
                  <a:pt x="12006" y="231"/>
                  <a:pt x="12050" y="331"/>
                </a:cubicBezTo>
                <a:cubicBezTo>
                  <a:pt x="12093" y="433"/>
                  <a:pt x="12116" y="547"/>
                  <a:pt x="12116" y="664"/>
                </a:cubicBezTo>
                <a:lnTo>
                  <a:pt x="12116" y="10964"/>
                </a:lnTo>
                <a:lnTo>
                  <a:pt x="14115" y="1018"/>
                </a:lnTo>
                <a:cubicBezTo>
                  <a:pt x="14138" y="906"/>
                  <a:pt x="14183" y="803"/>
                  <a:pt x="14244" y="721"/>
                </a:cubicBezTo>
                <a:cubicBezTo>
                  <a:pt x="14306" y="639"/>
                  <a:pt x="14383" y="579"/>
                  <a:pt x="14467" y="549"/>
                </a:cubicBezTo>
                <a:cubicBezTo>
                  <a:pt x="14552" y="519"/>
                  <a:pt x="14640" y="519"/>
                  <a:pt x="14724" y="549"/>
                </a:cubicBezTo>
                <a:cubicBezTo>
                  <a:pt x="14809" y="579"/>
                  <a:pt x="14886" y="639"/>
                  <a:pt x="14947" y="721"/>
                </a:cubicBezTo>
                <a:cubicBezTo>
                  <a:pt x="15009" y="803"/>
                  <a:pt x="15053" y="906"/>
                  <a:pt x="15076" y="1018"/>
                </a:cubicBezTo>
                <a:cubicBezTo>
                  <a:pt x="15099" y="1131"/>
                  <a:pt x="15099" y="1249"/>
                  <a:pt x="15076" y="1362"/>
                </a:cubicBezTo>
                <a:lnTo>
                  <a:pt x="13076" y="11319"/>
                </a:lnTo>
                <a:lnTo>
                  <a:pt x="16942" y="2389"/>
                </a:lnTo>
                <a:cubicBezTo>
                  <a:pt x="16986" y="2288"/>
                  <a:pt x="17049" y="2204"/>
                  <a:pt x="17124" y="2146"/>
                </a:cubicBezTo>
                <a:cubicBezTo>
                  <a:pt x="17200" y="2088"/>
                  <a:pt x="17286" y="2057"/>
                  <a:pt x="17373" y="2057"/>
                </a:cubicBezTo>
                <a:cubicBezTo>
                  <a:pt x="17460" y="2057"/>
                  <a:pt x="17546" y="2088"/>
                  <a:pt x="17622" y="2146"/>
                </a:cubicBezTo>
                <a:cubicBezTo>
                  <a:pt x="17698" y="2204"/>
                  <a:pt x="17760" y="2288"/>
                  <a:pt x="17804" y="2389"/>
                </a:cubicBezTo>
                <a:cubicBezTo>
                  <a:pt x="17847" y="2489"/>
                  <a:pt x="17871" y="2604"/>
                  <a:pt x="17871" y="2720"/>
                </a:cubicBezTo>
                <a:cubicBezTo>
                  <a:pt x="17871" y="2838"/>
                  <a:pt x="17847" y="2951"/>
                  <a:pt x="17804" y="3053"/>
                </a:cubicBezTo>
                <a:lnTo>
                  <a:pt x="17804" y="3052"/>
                </a:lnTo>
                <a:lnTo>
                  <a:pt x="17804" y="3053"/>
                </a:lnTo>
                <a:lnTo>
                  <a:pt x="13942" y="11971"/>
                </a:lnTo>
                <a:lnTo>
                  <a:pt x="19402" y="4691"/>
                </a:lnTo>
                <a:cubicBezTo>
                  <a:pt x="19464" y="4608"/>
                  <a:pt x="19541" y="4549"/>
                  <a:pt x="19625" y="4519"/>
                </a:cubicBezTo>
                <a:cubicBezTo>
                  <a:pt x="19710" y="4489"/>
                  <a:pt x="19799" y="4489"/>
                  <a:pt x="19883" y="4519"/>
                </a:cubicBezTo>
                <a:cubicBezTo>
                  <a:pt x="19967" y="4549"/>
                  <a:pt x="20045" y="4608"/>
                  <a:pt x="20106" y="4691"/>
                </a:cubicBezTo>
                <a:cubicBezTo>
                  <a:pt x="20168" y="4773"/>
                  <a:pt x="20212" y="4876"/>
                  <a:pt x="20235" y="4988"/>
                </a:cubicBezTo>
                <a:cubicBezTo>
                  <a:pt x="20258" y="5101"/>
                  <a:pt x="20258" y="5219"/>
                  <a:pt x="20235" y="5332"/>
                </a:cubicBezTo>
                <a:cubicBezTo>
                  <a:pt x="20212" y="5444"/>
                  <a:pt x="20168" y="5546"/>
                  <a:pt x="20106" y="5628"/>
                </a:cubicBezTo>
                <a:lnTo>
                  <a:pt x="14639" y="12919"/>
                </a:lnTo>
                <a:lnTo>
                  <a:pt x="21335" y="7763"/>
                </a:lnTo>
                <a:cubicBezTo>
                  <a:pt x="21412" y="7705"/>
                  <a:pt x="21497" y="7674"/>
                  <a:pt x="21585" y="7674"/>
                </a:cubicBezTo>
                <a:cubicBezTo>
                  <a:pt x="21672" y="7674"/>
                  <a:pt x="21757" y="7705"/>
                  <a:pt x="21833" y="7763"/>
                </a:cubicBezTo>
                <a:cubicBezTo>
                  <a:pt x="21909" y="7821"/>
                  <a:pt x="21971" y="7905"/>
                  <a:pt x="22016" y="8006"/>
                </a:cubicBezTo>
                <a:cubicBezTo>
                  <a:pt x="22059" y="8106"/>
                  <a:pt x="22082" y="8221"/>
                  <a:pt x="22082" y="8337"/>
                </a:cubicBezTo>
                <a:cubicBezTo>
                  <a:pt x="22082" y="8455"/>
                  <a:pt x="22059" y="8568"/>
                  <a:pt x="22016" y="8670"/>
                </a:cubicBezTo>
                <a:cubicBezTo>
                  <a:pt x="21971" y="8770"/>
                  <a:pt x="21909" y="8854"/>
                  <a:pt x="21833" y="8912"/>
                </a:cubicBezTo>
                <a:lnTo>
                  <a:pt x="15145" y="14061"/>
                </a:lnTo>
                <a:lnTo>
                  <a:pt x="22604" y="11396"/>
                </a:lnTo>
                <a:cubicBezTo>
                  <a:pt x="22688" y="11366"/>
                  <a:pt x="22777" y="11366"/>
                  <a:pt x="22861" y="11396"/>
                </a:cubicBezTo>
                <a:cubicBezTo>
                  <a:pt x="22946" y="11426"/>
                  <a:pt x="23023" y="11486"/>
                  <a:pt x="23084" y="11568"/>
                </a:cubicBezTo>
                <a:cubicBezTo>
                  <a:pt x="23146" y="11650"/>
                  <a:pt x="23191" y="11753"/>
                  <a:pt x="23213" y="11865"/>
                </a:cubicBezTo>
                <a:cubicBezTo>
                  <a:pt x="23236" y="11978"/>
                  <a:pt x="23236" y="12096"/>
                  <a:pt x="23213" y="12209"/>
                </a:cubicBezTo>
                <a:cubicBezTo>
                  <a:pt x="23191" y="12321"/>
                  <a:pt x="23146" y="12424"/>
                  <a:pt x="23084" y="12506"/>
                </a:cubicBezTo>
                <a:cubicBezTo>
                  <a:pt x="23023" y="12589"/>
                  <a:pt x="22946" y="12648"/>
                  <a:pt x="22861" y="12678"/>
                </a:cubicBezTo>
                <a:lnTo>
                  <a:pt x="12225" y="16477"/>
                </a:lnTo>
                <a:cubicBezTo>
                  <a:pt x="12141" y="16508"/>
                  <a:pt x="12053" y="16508"/>
                  <a:pt x="11968" y="16477"/>
                </a:cubicBezTo>
                <a:cubicBezTo>
                  <a:pt x="11884" y="16447"/>
                  <a:pt x="11807" y="16388"/>
                  <a:pt x="11745" y="16306"/>
                </a:cubicBezTo>
                <a:cubicBezTo>
                  <a:pt x="11684" y="16226"/>
                  <a:pt x="11641" y="16127"/>
                  <a:pt x="11618" y="16018"/>
                </a:cubicBezTo>
                <a:cubicBezTo>
                  <a:pt x="11595" y="16127"/>
                  <a:pt x="11551" y="16227"/>
                  <a:pt x="11491" y="16307"/>
                </a:cubicBezTo>
                <a:cubicBezTo>
                  <a:pt x="11429" y="16389"/>
                  <a:pt x="11352" y="16448"/>
                  <a:pt x="11268" y="16479"/>
                </a:cubicBezTo>
                <a:cubicBezTo>
                  <a:pt x="11184" y="16509"/>
                  <a:pt x="11095" y="16509"/>
                  <a:pt x="11010" y="16479"/>
                </a:cubicBezTo>
                <a:lnTo>
                  <a:pt x="11009" y="16479"/>
                </a:lnTo>
                <a:lnTo>
                  <a:pt x="375" y="12679"/>
                </a:lnTo>
                <a:cubicBezTo>
                  <a:pt x="291" y="12649"/>
                  <a:pt x="214" y="12590"/>
                  <a:pt x="152" y="12508"/>
                </a:cubicBezTo>
                <a:cubicBezTo>
                  <a:pt x="90" y="12425"/>
                  <a:pt x="46" y="12323"/>
                  <a:pt x="23" y="12210"/>
                </a:cubicBezTo>
                <a:cubicBezTo>
                  <a:pt x="0" y="12098"/>
                  <a:pt x="0" y="11979"/>
                  <a:pt x="23" y="11867"/>
                </a:cubicBezTo>
                <a:cubicBezTo>
                  <a:pt x="46" y="11754"/>
                  <a:pt x="90" y="11651"/>
                  <a:pt x="152" y="11569"/>
                </a:cubicBezTo>
                <a:cubicBezTo>
                  <a:pt x="214" y="11487"/>
                  <a:pt x="291" y="11428"/>
                  <a:pt x="375" y="11397"/>
                </a:cubicBezTo>
                <a:cubicBezTo>
                  <a:pt x="459" y="11367"/>
                  <a:pt x="547" y="11367"/>
                  <a:pt x="632" y="11397"/>
                </a:cubicBezTo>
                <a:lnTo>
                  <a:pt x="8098" y="14064"/>
                </a:lnTo>
                <a:lnTo>
                  <a:pt x="1405" y="8909"/>
                </a:lnTo>
                <a:cubicBezTo>
                  <a:pt x="1328" y="8851"/>
                  <a:pt x="1266" y="8768"/>
                  <a:pt x="1222" y="8666"/>
                </a:cubicBezTo>
                <a:cubicBezTo>
                  <a:pt x="1179" y="8566"/>
                  <a:pt x="1156" y="8451"/>
                  <a:pt x="1156" y="8335"/>
                </a:cubicBezTo>
                <a:cubicBezTo>
                  <a:pt x="1156" y="8219"/>
                  <a:pt x="1179" y="8104"/>
                  <a:pt x="1222" y="8003"/>
                </a:cubicBezTo>
                <a:cubicBezTo>
                  <a:pt x="1266" y="7903"/>
                  <a:pt x="1329" y="7818"/>
                  <a:pt x="1405" y="7760"/>
                </a:cubicBezTo>
                <a:cubicBezTo>
                  <a:pt x="1480" y="7702"/>
                  <a:pt x="1566" y="7672"/>
                  <a:pt x="1653" y="7672"/>
                </a:cubicBezTo>
                <a:close/>
              </a:path>
            </a:pathLst>
          </a:custGeom>
          <a:solidFill>
            <a:srgbClr val="ffffa6">
              <a:alpha val="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1" name=""/>
          <p:cNvGrpSpPr/>
          <p:nvPr/>
        </p:nvGrpSpPr>
        <p:grpSpPr>
          <a:xfrm>
            <a:off x="678240" y="1048320"/>
            <a:ext cx="7786440" cy="144000"/>
            <a:chOff x="678240" y="1048320"/>
            <a:chExt cx="7786440" cy="144000"/>
          </a:xfrm>
        </p:grpSpPr>
        <p:sp>
          <p:nvSpPr>
            <p:cNvPr id="52" name=""/>
            <p:cNvSpPr/>
            <p:nvPr/>
          </p:nvSpPr>
          <p:spPr>
            <a:xfrm>
              <a:off x="678240" y="1048320"/>
              <a:ext cx="2235960" cy="33840"/>
            </a:xfrm>
            <a:custGeom>
              <a:avLst/>
              <a:gdLst/>
              <a:ahLst/>
              <a:rect l="l" t="t" r="r" b="b"/>
              <a:pathLst>
                <a:path w="6216" h="99">
                  <a:moveTo>
                    <a:pt x="49" y="0"/>
                  </a:moveTo>
                  <a:lnTo>
                    <a:pt x="49" y="0"/>
                  </a:lnTo>
                  <a:cubicBezTo>
                    <a:pt x="40" y="0"/>
                    <a:pt x="32" y="2"/>
                    <a:pt x="25" y="7"/>
                  </a:cubicBezTo>
                  <a:cubicBezTo>
                    <a:pt x="17" y="11"/>
                    <a:pt x="11" y="17"/>
                    <a:pt x="7" y="25"/>
                  </a:cubicBezTo>
                  <a:cubicBezTo>
                    <a:pt x="2" y="32"/>
                    <a:pt x="0" y="40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cubicBezTo>
                    <a:pt x="0" y="58"/>
                    <a:pt x="2" y="66"/>
                    <a:pt x="7" y="74"/>
                  </a:cubicBezTo>
                  <a:cubicBezTo>
                    <a:pt x="11" y="81"/>
                    <a:pt x="17" y="87"/>
                    <a:pt x="25" y="91"/>
                  </a:cubicBezTo>
                  <a:cubicBezTo>
                    <a:pt x="32" y="96"/>
                    <a:pt x="40" y="98"/>
                    <a:pt x="49" y="98"/>
                  </a:cubicBezTo>
                  <a:lnTo>
                    <a:pt x="6166" y="98"/>
                  </a:lnTo>
                  <a:lnTo>
                    <a:pt x="6166" y="98"/>
                  </a:lnTo>
                  <a:cubicBezTo>
                    <a:pt x="6175" y="98"/>
                    <a:pt x="6183" y="96"/>
                    <a:pt x="6191" y="91"/>
                  </a:cubicBezTo>
                  <a:cubicBezTo>
                    <a:pt x="6198" y="87"/>
                    <a:pt x="6204" y="81"/>
                    <a:pt x="6208" y="74"/>
                  </a:cubicBezTo>
                  <a:cubicBezTo>
                    <a:pt x="6213" y="66"/>
                    <a:pt x="6215" y="58"/>
                    <a:pt x="6215" y="49"/>
                  </a:cubicBezTo>
                  <a:lnTo>
                    <a:pt x="6215" y="49"/>
                  </a:lnTo>
                  <a:lnTo>
                    <a:pt x="6215" y="49"/>
                  </a:lnTo>
                  <a:lnTo>
                    <a:pt x="6215" y="49"/>
                  </a:lnTo>
                  <a:cubicBezTo>
                    <a:pt x="6215" y="40"/>
                    <a:pt x="6213" y="32"/>
                    <a:pt x="6208" y="25"/>
                  </a:cubicBezTo>
                  <a:cubicBezTo>
                    <a:pt x="6204" y="17"/>
                    <a:pt x="6198" y="11"/>
                    <a:pt x="6191" y="7"/>
                  </a:cubicBezTo>
                  <a:cubicBezTo>
                    <a:pt x="6183" y="2"/>
                    <a:pt x="6175" y="0"/>
                    <a:pt x="6166" y="0"/>
                  </a:cubicBezTo>
                  <a:lnTo>
                    <a:pt x="49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"/>
            <p:cNvSpPr/>
            <p:nvPr/>
          </p:nvSpPr>
          <p:spPr>
            <a:xfrm>
              <a:off x="911880" y="1158480"/>
              <a:ext cx="1990800" cy="33840"/>
            </a:xfrm>
            <a:custGeom>
              <a:avLst/>
              <a:gdLst/>
              <a:ahLst/>
              <a:rect l="l" t="t" r="r" b="b"/>
              <a:pathLst>
                <a:path w="5535" h="99">
                  <a:moveTo>
                    <a:pt x="49" y="0"/>
                  </a:moveTo>
                  <a:lnTo>
                    <a:pt x="49" y="0"/>
                  </a:lnTo>
                  <a:cubicBezTo>
                    <a:pt x="40" y="0"/>
                    <a:pt x="32" y="2"/>
                    <a:pt x="25" y="7"/>
                  </a:cubicBezTo>
                  <a:cubicBezTo>
                    <a:pt x="17" y="11"/>
                    <a:pt x="11" y="17"/>
                    <a:pt x="7" y="25"/>
                  </a:cubicBezTo>
                  <a:cubicBezTo>
                    <a:pt x="2" y="32"/>
                    <a:pt x="0" y="40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cubicBezTo>
                    <a:pt x="0" y="58"/>
                    <a:pt x="2" y="66"/>
                    <a:pt x="7" y="74"/>
                  </a:cubicBezTo>
                  <a:cubicBezTo>
                    <a:pt x="11" y="81"/>
                    <a:pt x="17" y="87"/>
                    <a:pt x="25" y="91"/>
                  </a:cubicBezTo>
                  <a:cubicBezTo>
                    <a:pt x="32" y="96"/>
                    <a:pt x="40" y="98"/>
                    <a:pt x="49" y="98"/>
                  </a:cubicBezTo>
                  <a:lnTo>
                    <a:pt x="5485" y="98"/>
                  </a:lnTo>
                  <a:lnTo>
                    <a:pt x="5485" y="98"/>
                  </a:lnTo>
                  <a:cubicBezTo>
                    <a:pt x="5494" y="98"/>
                    <a:pt x="5502" y="96"/>
                    <a:pt x="5510" y="91"/>
                  </a:cubicBezTo>
                  <a:cubicBezTo>
                    <a:pt x="5517" y="87"/>
                    <a:pt x="5523" y="81"/>
                    <a:pt x="5527" y="74"/>
                  </a:cubicBezTo>
                  <a:cubicBezTo>
                    <a:pt x="5532" y="66"/>
                    <a:pt x="5534" y="58"/>
                    <a:pt x="5534" y="49"/>
                  </a:cubicBezTo>
                  <a:lnTo>
                    <a:pt x="5534" y="49"/>
                  </a:lnTo>
                  <a:lnTo>
                    <a:pt x="5534" y="49"/>
                  </a:lnTo>
                  <a:lnTo>
                    <a:pt x="5534" y="49"/>
                  </a:lnTo>
                  <a:cubicBezTo>
                    <a:pt x="5534" y="40"/>
                    <a:pt x="5532" y="32"/>
                    <a:pt x="5527" y="25"/>
                  </a:cubicBezTo>
                  <a:cubicBezTo>
                    <a:pt x="5523" y="17"/>
                    <a:pt x="5517" y="11"/>
                    <a:pt x="5510" y="7"/>
                  </a:cubicBezTo>
                  <a:cubicBezTo>
                    <a:pt x="5502" y="2"/>
                    <a:pt x="5494" y="0"/>
                    <a:pt x="5485" y="0"/>
                  </a:cubicBezTo>
                  <a:lnTo>
                    <a:pt x="49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"/>
            <p:cNvSpPr/>
            <p:nvPr/>
          </p:nvSpPr>
          <p:spPr>
            <a:xfrm>
              <a:off x="6228720" y="1048320"/>
              <a:ext cx="2235960" cy="33840"/>
            </a:xfrm>
            <a:custGeom>
              <a:avLst/>
              <a:gdLst/>
              <a:ahLst/>
              <a:rect l="l" t="t" r="r" b="b"/>
              <a:pathLst>
                <a:path w="6216" h="99">
                  <a:moveTo>
                    <a:pt x="6166" y="0"/>
                  </a:moveTo>
                  <a:lnTo>
                    <a:pt x="6166" y="0"/>
                  </a:lnTo>
                  <a:cubicBezTo>
                    <a:pt x="6175" y="0"/>
                    <a:pt x="6183" y="2"/>
                    <a:pt x="6191" y="7"/>
                  </a:cubicBezTo>
                  <a:cubicBezTo>
                    <a:pt x="6198" y="11"/>
                    <a:pt x="6204" y="17"/>
                    <a:pt x="6208" y="25"/>
                  </a:cubicBezTo>
                  <a:cubicBezTo>
                    <a:pt x="6213" y="32"/>
                    <a:pt x="6215" y="40"/>
                    <a:pt x="6215" y="49"/>
                  </a:cubicBezTo>
                  <a:lnTo>
                    <a:pt x="6215" y="49"/>
                  </a:lnTo>
                  <a:lnTo>
                    <a:pt x="6215" y="49"/>
                  </a:lnTo>
                  <a:cubicBezTo>
                    <a:pt x="6215" y="58"/>
                    <a:pt x="6213" y="66"/>
                    <a:pt x="6208" y="74"/>
                  </a:cubicBezTo>
                  <a:cubicBezTo>
                    <a:pt x="6204" y="81"/>
                    <a:pt x="6198" y="87"/>
                    <a:pt x="6191" y="91"/>
                  </a:cubicBezTo>
                  <a:cubicBezTo>
                    <a:pt x="6183" y="96"/>
                    <a:pt x="6175" y="98"/>
                    <a:pt x="6166" y="98"/>
                  </a:cubicBezTo>
                  <a:lnTo>
                    <a:pt x="49" y="98"/>
                  </a:lnTo>
                  <a:lnTo>
                    <a:pt x="49" y="98"/>
                  </a:lnTo>
                  <a:cubicBezTo>
                    <a:pt x="40" y="98"/>
                    <a:pt x="32" y="96"/>
                    <a:pt x="25" y="91"/>
                  </a:cubicBezTo>
                  <a:cubicBezTo>
                    <a:pt x="17" y="87"/>
                    <a:pt x="11" y="81"/>
                    <a:pt x="7" y="74"/>
                  </a:cubicBezTo>
                  <a:cubicBezTo>
                    <a:pt x="2" y="66"/>
                    <a:pt x="0" y="58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cubicBezTo>
                    <a:pt x="0" y="40"/>
                    <a:pt x="2" y="32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2"/>
                    <a:pt x="40" y="0"/>
                    <a:pt x="49" y="0"/>
                  </a:cubicBezTo>
                  <a:lnTo>
                    <a:pt x="6166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"/>
            <p:cNvSpPr/>
            <p:nvPr/>
          </p:nvSpPr>
          <p:spPr>
            <a:xfrm>
              <a:off x="6239880" y="1158480"/>
              <a:ext cx="1990800" cy="33840"/>
            </a:xfrm>
            <a:custGeom>
              <a:avLst/>
              <a:gdLst/>
              <a:ahLst/>
              <a:rect l="l" t="t" r="r" b="b"/>
              <a:pathLst>
                <a:path w="5535" h="99">
                  <a:moveTo>
                    <a:pt x="5485" y="0"/>
                  </a:moveTo>
                  <a:lnTo>
                    <a:pt x="5485" y="0"/>
                  </a:lnTo>
                  <a:cubicBezTo>
                    <a:pt x="5494" y="0"/>
                    <a:pt x="5502" y="2"/>
                    <a:pt x="5510" y="7"/>
                  </a:cubicBezTo>
                  <a:cubicBezTo>
                    <a:pt x="5517" y="11"/>
                    <a:pt x="5523" y="17"/>
                    <a:pt x="5527" y="25"/>
                  </a:cubicBezTo>
                  <a:cubicBezTo>
                    <a:pt x="5532" y="32"/>
                    <a:pt x="5534" y="40"/>
                    <a:pt x="5534" y="49"/>
                  </a:cubicBezTo>
                  <a:lnTo>
                    <a:pt x="5534" y="49"/>
                  </a:lnTo>
                  <a:lnTo>
                    <a:pt x="5534" y="49"/>
                  </a:lnTo>
                  <a:cubicBezTo>
                    <a:pt x="5534" y="58"/>
                    <a:pt x="5532" y="66"/>
                    <a:pt x="5527" y="74"/>
                  </a:cubicBezTo>
                  <a:cubicBezTo>
                    <a:pt x="5523" y="81"/>
                    <a:pt x="5517" y="87"/>
                    <a:pt x="5510" y="91"/>
                  </a:cubicBezTo>
                  <a:cubicBezTo>
                    <a:pt x="5502" y="96"/>
                    <a:pt x="5494" y="98"/>
                    <a:pt x="5485" y="98"/>
                  </a:cubicBezTo>
                  <a:lnTo>
                    <a:pt x="49" y="98"/>
                  </a:lnTo>
                  <a:lnTo>
                    <a:pt x="49" y="98"/>
                  </a:lnTo>
                  <a:cubicBezTo>
                    <a:pt x="40" y="98"/>
                    <a:pt x="32" y="96"/>
                    <a:pt x="25" y="91"/>
                  </a:cubicBezTo>
                  <a:cubicBezTo>
                    <a:pt x="17" y="87"/>
                    <a:pt x="11" y="81"/>
                    <a:pt x="7" y="74"/>
                  </a:cubicBezTo>
                  <a:cubicBezTo>
                    <a:pt x="2" y="66"/>
                    <a:pt x="0" y="58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cubicBezTo>
                    <a:pt x="0" y="40"/>
                    <a:pt x="2" y="32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2"/>
                    <a:pt x="40" y="0"/>
                    <a:pt x="49" y="0"/>
                  </a:cubicBezTo>
                  <a:lnTo>
                    <a:pt x="5485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Open Sans"/>
              </a:rPr>
              <a:t>Для правки текста заглавия щёлкните мышью</a:t>
            </a:r>
            <a:endParaRPr b="0" lang="ru-RU" sz="4400" spc="-1" strike="noStrike">
              <a:latin typeface="Open San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Open Sans"/>
              </a:rPr>
              <a:t>Для правки структуры щёлкните мышью</a:t>
            </a:r>
            <a:endParaRPr b="0" lang="ru-RU" sz="3200" spc="-1" strike="noStrike">
              <a:latin typeface="Open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Open Sans"/>
              </a:rPr>
              <a:t>Второй уровень структуры</a:t>
            </a:r>
            <a:endParaRPr b="0" lang="ru-RU" sz="2800" spc="-1" strike="noStrike">
              <a:latin typeface="Open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Open Sans"/>
              </a:rPr>
              <a:t>Третий уровень структуры</a:t>
            </a:r>
            <a:endParaRPr b="0" lang="ru-RU" sz="2400" spc="-1" strike="noStrike">
              <a:latin typeface="Open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Open Sans"/>
              </a:rPr>
              <a:t>Четвёртый уровень структуры</a:t>
            </a:r>
            <a:endParaRPr b="0" lang="ru-RU" sz="2000" spc="-1" strike="noStrike">
              <a:latin typeface="Open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Пятый уровень структуры</a:t>
            </a:r>
            <a:endParaRPr b="0" lang="ru-RU" sz="2000" spc="-1" strike="noStrike">
              <a:latin typeface="Open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Шестой уровень структуры</a:t>
            </a:r>
            <a:endParaRPr b="0" lang="ru-RU" sz="2000" spc="-1" strike="noStrike">
              <a:latin typeface="Open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Седьмой уровень структуры</a:t>
            </a:r>
            <a:endParaRPr b="0" lang="ru-RU" sz="2000" spc="-1" strike="noStrike">
              <a:latin typeface="Open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1370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"/>
          <p:cNvSpPr/>
          <p:nvPr/>
        </p:nvSpPr>
        <p:spPr>
          <a:xfrm rot="79800">
            <a:off x="290520" y="167400"/>
            <a:ext cx="8559000" cy="631224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"/>
          <p:cNvSpPr/>
          <p:nvPr/>
        </p:nvSpPr>
        <p:spPr>
          <a:xfrm>
            <a:off x="397080" y="311760"/>
            <a:ext cx="8255880" cy="6436440"/>
          </a:xfrm>
          <a:prstGeom prst="rect">
            <a:avLst/>
          </a:prstGeom>
          <a:solidFill>
            <a:srgbClr val="111111">
              <a:alpha val="6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"/>
          <p:cNvSpPr/>
          <p:nvPr/>
        </p:nvSpPr>
        <p:spPr>
          <a:xfrm>
            <a:off x="489600" y="435240"/>
            <a:ext cx="8163000" cy="63126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8000"/>
              </a:gs>
            </a:gsLst>
            <a:path path="circle">
              <a:fillToRect l="50000" t="100000" r="50000" b="0"/>
            </a:path>
          </a:gra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"/>
          <p:cNvSpPr/>
          <p:nvPr/>
        </p:nvSpPr>
        <p:spPr>
          <a:xfrm>
            <a:off x="411840" y="1462680"/>
            <a:ext cx="8359560" cy="5939280"/>
          </a:xfrm>
          <a:custGeom>
            <a:avLst/>
            <a:gdLst/>
            <a:ahLst/>
            <a:rect l="l" t="t" r="r" b="b"/>
            <a:pathLst>
              <a:path w="23237" h="16510">
                <a:moveTo>
                  <a:pt x="1653" y="7672"/>
                </a:moveTo>
                <a:cubicBezTo>
                  <a:pt x="1741" y="7672"/>
                  <a:pt x="1826" y="7702"/>
                  <a:pt x="1902" y="7760"/>
                </a:cubicBezTo>
                <a:lnTo>
                  <a:pt x="8594" y="12914"/>
                </a:lnTo>
                <a:lnTo>
                  <a:pt x="3130" y="5629"/>
                </a:lnTo>
                <a:cubicBezTo>
                  <a:pt x="3068" y="5547"/>
                  <a:pt x="3024" y="5444"/>
                  <a:pt x="3001" y="5332"/>
                </a:cubicBezTo>
                <a:cubicBezTo>
                  <a:pt x="2978" y="5219"/>
                  <a:pt x="2978" y="5101"/>
                  <a:pt x="3001" y="4988"/>
                </a:cubicBezTo>
                <a:cubicBezTo>
                  <a:pt x="3024" y="4876"/>
                  <a:pt x="3068" y="4774"/>
                  <a:pt x="3130" y="4691"/>
                </a:cubicBezTo>
                <a:cubicBezTo>
                  <a:pt x="3192" y="4608"/>
                  <a:pt x="3269" y="4549"/>
                  <a:pt x="3353" y="4519"/>
                </a:cubicBezTo>
                <a:cubicBezTo>
                  <a:pt x="3437" y="4490"/>
                  <a:pt x="3526" y="4490"/>
                  <a:pt x="3611" y="4519"/>
                </a:cubicBezTo>
                <a:cubicBezTo>
                  <a:pt x="3695" y="4549"/>
                  <a:pt x="3772" y="4608"/>
                  <a:pt x="3834" y="4691"/>
                </a:cubicBezTo>
                <a:lnTo>
                  <a:pt x="9295" y="11972"/>
                </a:lnTo>
                <a:lnTo>
                  <a:pt x="5434" y="3052"/>
                </a:lnTo>
                <a:cubicBezTo>
                  <a:pt x="5390" y="2951"/>
                  <a:pt x="5367" y="2836"/>
                  <a:pt x="5367" y="2720"/>
                </a:cubicBezTo>
                <a:cubicBezTo>
                  <a:pt x="5367" y="2604"/>
                  <a:pt x="5390" y="2489"/>
                  <a:pt x="5434" y="2389"/>
                </a:cubicBezTo>
                <a:cubicBezTo>
                  <a:pt x="5478" y="2288"/>
                  <a:pt x="5540" y="2204"/>
                  <a:pt x="5616" y="2146"/>
                </a:cubicBezTo>
                <a:cubicBezTo>
                  <a:pt x="5692" y="2088"/>
                  <a:pt x="5777" y="2057"/>
                  <a:pt x="5865" y="2057"/>
                </a:cubicBezTo>
                <a:cubicBezTo>
                  <a:pt x="5952" y="2057"/>
                  <a:pt x="6038" y="2088"/>
                  <a:pt x="6114" y="2146"/>
                </a:cubicBezTo>
                <a:cubicBezTo>
                  <a:pt x="6189" y="2204"/>
                  <a:pt x="6252" y="2288"/>
                  <a:pt x="6296" y="2389"/>
                </a:cubicBezTo>
                <a:lnTo>
                  <a:pt x="10160" y="11318"/>
                </a:lnTo>
                <a:lnTo>
                  <a:pt x="8158" y="1357"/>
                </a:lnTo>
                <a:cubicBezTo>
                  <a:pt x="8136" y="1245"/>
                  <a:pt x="8136" y="1126"/>
                  <a:pt x="8158" y="1014"/>
                </a:cubicBezTo>
                <a:cubicBezTo>
                  <a:pt x="8181" y="901"/>
                  <a:pt x="8225" y="799"/>
                  <a:pt x="8287" y="717"/>
                </a:cubicBezTo>
                <a:cubicBezTo>
                  <a:pt x="8349" y="634"/>
                  <a:pt x="8426" y="576"/>
                  <a:pt x="8510" y="545"/>
                </a:cubicBezTo>
                <a:cubicBezTo>
                  <a:pt x="8595" y="515"/>
                  <a:pt x="8684" y="515"/>
                  <a:pt x="8768" y="545"/>
                </a:cubicBezTo>
                <a:cubicBezTo>
                  <a:pt x="8852" y="576"/>
                  <a:pt x="8929" y="634"/>
                  <a:pt x="8991" y="717"/>
                </a:cubicBezTo>
                <a:cubicBezTo>
                  <a:pt x="9053" y="799"/>
                  <a:pt x="9097" y="901"/>
                  <a:pt x="9120" y="1014"/>
                </a:cubicBezTo>
                <a:lnTo>
                  <a:pt x="11121" y="10974"/>
                </a:lnTo>
                <a:lnTo>
                  <a:pt x="11121" y="664"/>
                </a:lnTo>
                <a:cubicBezTo>
                  <a:pt x="11121" y="547"/>
                  <a:pt x="11145" y="433"/>
                  <a:pt x="11188" y="331"/>
                </a:cubicBezTo>
                <a:cubicBezTo>
                  <a:pt x="11232" y="231"/>
                  <a:pt x="11294" y="148"/>
                  <a:pt x="11370" y="88"/>
                </a:cubicBezTo>
                <a:cubicBezTo>
                  <a:pt x="11446" y="30"/>
                  <a:pt x="11532" y="0"/>
                  <a:pt x="11619" y="0"/>
                </a:cubicBezTo>
                <a:cubicBezTo>
                  <a:pt x="11706" y="0"/>
                  <a:pt x="11792" y="30"/>
                  <a:pt x="11868" y="88"/>
                </a:cubicBezTo>
                <a:cubicBezTo>
                  <a:pt x="11943" y="148"/>
                  <a:pt x="12006" y="231"/>
                  <a:pt x="12050" y="331"/>
                </a:cubicBezTo>
                <a:cubicBezTo>
                  <a:pt x="12093" y="433"/>
                  <a:pt x="12116" y="547"/>
                  <a:pt x="12116" y="664"/>
                </a:cubicBezTo>
                <a:lnTo>
                  <a:pt x="12116" y="10964"/>
                </a:lnTo>
                <a:lnTo>
                  <a:pt x="14115" y="1018"/>
                </a:lnTo>
                <a:cubicBezTo>
                  <a:pt x="14138" y="906"/>
                  <a:pt x="14183" y="803"/>
                  <a:pt x="14244" y="721"/>
                </a:cubicBezTo>
                <a:cubicBezTo>
                  <a:pt x="14306" y="639"/>
                  <a:pt x="14383" y="579"/>
                  <a:pt x="14467" y="549"/>
                </a:cubicBezTo>
                <a:cubicBezTo>
                  <a:pt x="14552" y="519"/>
                  <a:pt x="14640" y="519"/>
                  <a:pt x="14724" y="549"/>
                </a:cubicBezTo>
                <a:cubicBezTo>
                  <a:pt x="14809" y="579"/>
                  <a:pt x="14886" y="639"/>
                  <a:pt x="14947" y="721"/>
                </a:cubicBezTo>
                <a:cubicBezTo>
                  <a:pt x="15009" y="803"/>
                  <a:pt x="15053" y="906"/>
                  <a:pt x="15076" y="1018"/>
                </a:cubicBezTo>
                <a:cubicBezTo>
                  <a:pt x="15099" y="1131"/>
                  <a:pt x="15099" y="1249"/>
                  <a:pt x="15076" y="1362"/>
                </a:cubicBezTo>
                <a:lnTo>
                  <a:pt x="13076" y="11319"/>
                </a:lnTo>
                <a:lnTo>
                  <a:pt x="16942" y="2389"/>
                </a:lnTo>
                <a:cubicBezTo>
                  <a:pt x="16986" y="2288"/>
                  <a:pt x="17049" y="2204"/>
                  <a:pt x="17124" y="2146"/>
                </a:cubicBezTo>
                <a:cubicBezTo>
                  <a:pt x="17200" y="2088"/>
                  <a:pt x="17286" y="2057"/>
                  <a:pt x="17373" y="2057"/>
                </a:cubicBezTo>
                <a:cubicBezTo>
                  <a:pt x="17460" y="2057"/>
                  <a:pt x="17546" y="2088"/>
                  <a:pt x="17622" y="2146"/>
                </a:cubicBezTo>
                <a:cubicBezTo>
                  <a:pt x="17698" y="2204"/>
                  <a:pt x="17760" y="2288"/>
                  <a:pt x="17804" y="2389"/>
                </a:cubicBezTo>
                <a:cubicBezTo>
                  <a:pt x="17847" y="2489"/>
                  <a:pt x="17871" y="2604"/>
                  <a:pt x="17871" y="2720"/>
                </a:cubicBezTo>
                <a:cubicBezTo>
                  <a:pt x="17871" y="2838"/>
                  <a:pt x="17847" y="2951"/>
                  <a:pt x="17804" y="3053"/>
                </a:cubicBezTo>
                <a:lnTo>
                  <a:pt x="17804" y="3052"/>
                </a:lnTo>
                <a:lnTo>
                  <a:pt x="17804" y="3053"/>
                </a:lnTo>
                <a:lnTo>
                  <a:pt x="13942" y="11971"/>
                </a:lnTo>
                <a:lnTo>
                  <a:pt x="19402" y="4691"/>
                </a:lnTo>
                <a:cubicBezTo>
                  <a:pt x="19464" y="4608"/>
                  <a:pt x="19541" y="4549"/>
                  <a:pt x="19625" y="4519"/>
                </a:cubicBezTo>
                <a:cubicBezTo>
                  <a:pt x="19710" y="4489"/>
                  <a:pt x="19799" y="4489"/>
                  <a:pt x="19883" y="4519"/>
                </a:cubicBezTo>
                <a:cubicBezTo>
                  <a:pt x="19967" y="4549"/>
                  <a:pt x="20045" y="4608"/>
                  <a:pt x="20106" y="4691"/>
                </a:cubicBezTo>
                <a:cubicBezTo>
                  <a:pt x="20168" y="4773"/>
                  <a:pt x="20212" y="4876"/>
                  <a:pt x="20235" y="4988"/>
                </a:cubicBezTo>
                <a:cubicBezTo>
                  <a:pt x="20258" y="5101"/>
                  <a:pt x="20258" y="5219"/>
                  <a:pt x="20235" y="5332"/>
                </a:cubicBezTo>
                <a:cubicBezTo>
                  <a:pt x="20212" y="5444"/>
                  <a:pt x="20168" y="5546"/>
                  <a:pt x="20106" y="5628"/>
                </a:cubicBezTo>
                <a:lnTo>
                  <a:pt x="14639" y="12919"/>
                </a:lnTo>
                <a:lnTo>
                  <a:pt x="21335" y="7763"/>
                </a:lnTo>
                <a:cubicBezTo>
                  <a:pt x="21412" y="7705"/>
                  <a:pt x="21497" y="7674"/>
                  <a:pt x="21585" y="7674"/>
                </a:cubicBezTo>
                <a:cubicBezTo>
                  <a:pt x="21672" y="7674"/>
                  <a:pt x="21757" y="7705"/>
                  <a:pt x="21833" y="7763"/>
                </a:cubicBezTo>
                <a:cubicBezTo>
                  <a:pt x="21909" y="7821"/>
                  <a:pt x="21971" y="7905"/>
                  <a:pt x="22016" y="8006"/>
                </a:cubicBezTo>
                <a:cubicBezTo>
                  <a:pt x="22059" y="8106"/>
                  <a:pt x="22082" y="8221"/>
                  <a:pt x="22082" y="8337"/>
                </a:cubicBezTo>
                <a:cubicBezTo>
                  <a:pt x="22082" y="8455"/>
                  <a:pt x="22059" y="8568"/>
                  <a:pt x="22016" y="8670"/>
                </a:cubicBezTo>
                <a:cubicBezTo>
                  <a:pt x="21971" y="8770"/>
                  <a:pt x="21909" y="8854"/>
                  <a:pt x="21833" y="8912"/>
                </a:cubicBezTo>
                <a:lnTo>
                  <a:pt x="15145" y="14061"/>
                </a:lnTo>
                <a:lnTo>
                  <a:pt x="22604" y="11396"/>
                </a:lnTo>
                <a:cubicBezTo>
                  <a:pt x="22688" y="11366"/>
                  <a:pt x="22777" y="11366"/>
                  <a:pt x="22861" y="11396"/>
                </a:cubicBezTo>
                <a:cubicBezTo>
                  <a:pt x="22946" y="11426"/>
                  <a:pt x="23023" y="11486"/>
                  <a:pt x="23084" y="11568"/>
                </a:cubicBezTo>
                <a:cubicBezTo>
                  <a:pt x="23146" y="11650"/>
                  <a:pt x="23191" y="11753"/>
                  <a:pt x="23213" y="11865"/>
                </a:cubicBezTo>
                <a:cubicBezTo>
                  <a:pt x="23236" y="11978"/>
                  <a:pt x="23236" y="12096"/>
                  <a:pt x="23213" y="12209"/>
                </a:cubicBezTo>
                <a:cubicBezTo>
                  <a:pt x="23191" y="12321"/>
                  <a:pt x="23146" y="12424"/>
                  <a:pt x="23084" y="12506"/>
                </a:cubicBezTo>
                <a:cubicBezTo>
                  <a:pt x="23023" y="12589"/>
                  <a:pt x="22946" y="12648"/>
                  <a:pt x="22861" y="12678"/>
                </a:cubicBezTo>
                <a:lnTo>
                  <a:pt x="12225" y="16477"/>
                </a:lnTo>
                <a:cubicBezTo>
                  <a:pt x="12141" y="16508"/>
                  <a:pt x="12053" y="16508"/>
                  <a:pt x="11968" y="16477"/>
                </a:cubicBezTo>
                <a:cubicBezTo>
                  <a:pt x="11884" y="16447"/>
                  <a:pt x="11807" y="16388"/>
                  <a:pt x="11745" y="16306"/>
                </a:cubicBezTo>
                <a:cubicBezTo>
                  <a:pt x="11684" y="16226"/>
                  <a:pt x="11641" y="16127"/>
                  <a:pt x="11618" y="16018"/>
                </a:cubicBezTo>
                <a:cubicBezTo>
                  <a:pt x="11595" y="16127"/>
                  <a:pt x="11551" y="16227"/>
                  <a:pt x="11491" y="16307"/>
                </a:cubicBezTo>
                <a:cubicBezTo>
                  <a:pt x="11429" y="16389"/>
                  <a:pt x="11352" y="16448"/>
                  <a:pt x="11268" y="16479"/>
                </a:cubicBezTo>
                <a:cubicBezTo>
                  <a:pt x="11184" y="16509"/>
                  <a:pt x="11095" y="16509"/>
                  <a:pt x="11010" y="16479"/>
                </a:cubicBezTo>
                <a:lnTo>
                  <a:pt x="11009" y="16479"/>
                </a:lnTo>
                <a:lnTo>
                  <a:pt x="375" y="12679"/>
                </a:lnTo>
                <a:cubicBezTo>
                  <a:pt x="291" y="12649"/>
                  <a:pt x="214" y="12590"/>
                  <a:pt x="152" y="12508"/>
                </a:cubicBezTo>
                <a:cubicBezTo>
                  <a:pt x="90" y="12425"/>
                  <a:pt x="46" y="12323"/>
                  <a:pt x="23" y="12210"/>
                </a:cubicBezTo>
                <a:cubicBezTo>
                  <a:pt x="0" y="12098"/>
                  <a:pt x="0" y="11979"/>
                  <a:pt x="23" y="11867"/>
                </a:cubicBezTo>
                <a:cubicBezTo>
                  <a:pt x="46" y="11754"/>
                  <a:pt x="90" y="11651"/>
                  <a:pt x="152" y="11569"/>
                </a:cubicBezTo>
                <a:cubicBezTo>
                  <a:pt x="214" y="11487"/>
                  <a:pt x="291" y="11428"/>
                  <a:pt x="375" y="11397"/>
                </a:cubicBezTo>
                <a:cubicBezTo>
                  <a:pt x="459" y="11367"/>
                  <a:pt x="547" y="11367"/>
                  <a:pt x="632" y="11397"/>
                </a:cubicBezTo>
                <a:lnTo>
                  <a:pt x="8098" y="14064"/>
                </a:lnTo>
                <a:lnTo>
                  <a:pt x="1405" y="8909"/>
                </a:lnTo>
                <a:cubicBezTo>
                  <a:pt x="1328" y="8851"/>
                  <a:pt x="1266" y="8768"/>
                  <a:pt x="1222" y="8666"/>
                </a:cubicBezTo>
                <a:cubicBezTo>
                  <a:pt x="1179" y="8566"/>
                  <a:pt x="1156" y="8451"/>
                  <a:pt x="1156" y="8335"/>
                </a:cubicBezTo>
                <a:cubicBezTo>
                  <a:pt x="1156" y="8219"/>
                  <a:pt x="1179" y="8104"/>
                  <a:pt x="1222" y="8003"/>
                </a:cubicBezTo>
                <a:cubicBezTo>
                  <a:pt x="1266" y="7903"/>
                  <a:pt x="1329" y="7818"/>
                  <a:pt x="1405" y="7760"/>
                </a:cubicBezTo>
                <a:cubicBezTo>
                  <a:pt x="1480" y="7702"/>
                  <a:pt x="1566" y="7672"/>
                  <a:pt x="1653" y="7672"/>
                </a:cubicBezTo>
                <a:close/>
              </a:path>
            </a:pathLst>
          </a:custGeom>
          <a:solidFill>
            <a:srgbClr val="ffffa6">
              <a:alpha val="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98" name=""/>
          <p:cNvGrpSpPr/>
          <p:nvPr/>
        </p:nvGrpSpPr>
        <p:grpSpPr>
          <a:xfrm>
            <a:off x="678240" y="1048320"/>
            <a:ext cx="7786440" cy="144000"/>
            <a:chOff x="678240" y="1048320"/>
            <a:chExt cx="7786440" cy="144000"/>
          </a:xfrm>
        </p:grpSpPr>
        <p:sp>
          <p:nvSpPr>
            <p:cNvPr id="99" name=""/>
            <p:cNvSpPr/>
            <p:nvPr/>
          </p:nvSpPr>
          <p:spPr>
            <a:xfrm>
              <a:off x="678240" y="1048320"/>
              <a:ext cx="2235960" cy="33840"/>
            </a:xfrm>
            <a:custGeom>
              <a:avLst/>
              <a:gdLst/>
              <a:ahLst/>
              <a:rect l="l" t="t" r="r" b="b"/>
              <a:pathLst>
                <a:path w="6216" h="99">
                  <a:moveTo>
                    <a:pt x="49" y="0"/>
                  </a:moveTo>
                  <a:lnTo>
                    <a:pt x="49" y="0"/>
                  </a:lnTo>
                  <a:cubicBezTo>
                    <a:pt x="40" y="0"/>
                    <a:pt x="32" y="2"/>
                    <a:pt x="25" y="7"/>
                  </a:cubicBezTo>
                  <a:cubicBezTo>
                    <a:pt x="17" y="11"/>
                    <a:pt x="11" y="17"/>
                    <a:pt x="7" y="25"/>
                  </a:cubicBezTo>
                  <a:cubicBezTo>
                    <a:pt x="2" y="32"/>
                    <a:pt x="0" y="40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cubicBezTo>
                    <a:pt x="0" y="58"/>
                    <a:pt x="2" y="66"/>
                    <a:pt x="7" y="74"/>
                  </a:cubicBezTo>
                  <a:cubicBezTo>
                    <a:pt x="11" y="81"/>
                    <a:pt x="17" y="87"/>
                    <a:pt x="25" y="91"/>
                  </a:cubicBezTo>
                  <a:cubicBezTo>
                    <a:pt x="32" y="96"/>
                    <a:pt x="40" y="98"/>
                    <a:pt x="49" y="98"/>
                  </a:cubicBezTo>
                  <a:lnTo>
                    <a:pt x="6166" y="98"/>
                  </a:lnTo>
                  <a:lnTo>
                    <a:pt x="6166" y="98"/>
                  </a:lnTo>
                  <a:cubicBezTo>
                    <a:pt x="6175" y="98"/>
                    <a:pt x="6183" y="96"/>
                    <a:pt x="6191" y="91"/>
                  </a:cubicBezTo>
                  <a:cubicBezTo>
                    <a:pt x="6198" y="87"/>
                    <a:pt x="6204" y="81"/>
                    <a:pt x="6208" y="74"/>
                  </a:cubicBezTo>
                  <a:cubicBezTo>
                    <a:pt x="6213" y="66"/>
                    <a:pt x="6215" y="58"/>
                    <a:pt x="6215" y="49"/>
                  </a:cubicBezTo>
                  <a:lnTo>
                    <a:pt x="6215" y="49"/>
                  </a:lnTo>
                  <a:lnTo>
                    <a:pt x="6215" y="49"/>
                  </a:lnTo>
                  <a:lnTo>
                    <a:pt x="6215" y="49"/>
                  </a:lnTo>
                  <a:cubicBezTo>
                    <a:pt x="6215" y="40"/>
                    <a:pt x="6213" y="32"/>
                    <a:pt x="6208" y="25"/>
                  </a:cubicBezTo>
                  <a:cubicBezTo>
                    <a:pt x="6204" y="17"/>
                    <a:pt x="6198" y="11"/>
                    <a:pt x="6191" y="7"/>
                  </a:cubicBezTo>
                  <a:cubicBezTo>
                    <a:pt x="6183" y="2"/>
                    <a:pt x="6175" y="0"/>
                    <a:pt x="6166" y="0"/>
                  </a:cubicBezTo>
                  <a:lnTo>
                    <a:pt x="49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0" name=""/>
            <p:cNvSpPr/>
            <p:nvPr/>
          </p:nvSpPr>
          <p:spPr>
            <a:xfrm>
              <a:off x="911880" y="1158480"/>
              <a:ext cx="1990800" cy="33840"/>
            </a:xfrm>
            <a:custGeom>
              <a:avLst/>
              <a:gdLst/>
              <a:ahLst/>
              <a:rect l="l" t="t" r="r" b="b"/>
              <a:pathLst>
                <a:path w="5535" h="99">
                  <a:moveTo>
                    <a:pt x="49" y="0"/>
                  </a:moveTo>
                  <a:lnTo>
                    <a:pt x="49" y="0"/>
                  </a:lnTo>
                  <a:cubicBezTo>
                    <a:pt x="40" y="0"/>
                    <a:pt x="32" y="2"/>
                    <a:pt x="25" y="7"/>
                  </a:cubicBezTo>
                  <a:cubicBezTo>
                    <a:pt x="17" y="11"/>
                    <a:pt x="11" y="17"/>
                    <a:pt x="7" y="25"/>
                  </a:cubicBezTo>
                  <a:cubicBezTo>
                    <a:pt x="2" y="32"/>
                    <a:pt x="0" y="40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cubicBezTo>
                    <a:pt x="0" y="58"/>
                    <a:pt x="2" y="66"/>
                    <a:pt x="7" y="74"/>
                  </a:cubicBezTo>
                  <a:cubicBezTo>
                    <a:pt x="11" y="81"/>
                    <a:pt x="17" y="87"/>
                    <a:pt x="25" y="91"/>
                  </a:cubicBezTo>
                  <a:cubicBezTo>
                    <a:pt x="32" y="96"/>
                    <a:pt x="40" y="98"/>
                    <a:pt x="49" y="98"/>
                  </a:cubicBezTo>
                  <a:lnTo>
                    <a:pt x="5485" y="98"/>
                  </a:lnTo>
                  <a:lnTo>
                    <a:pt x="5485" y="98"/>
                  </a:lnTo>
                  <a:cubicBezTo>
                    <a:pt x="5494" y="98"/>
                    <a:pt x="5502" y="96"/>
                    <a:pt x="5510" y="91"/>
                  </a:cubicBezTo>
                  <a:cubicBezTo>
                    <a:pt x="5517" y="87"/>
                    <a:pt x="5523" y="81"/>
                    <a:pt x="5527" y="74"/>
                  </a:cubicBezTo>
                  <a:cubicBezTo>
                    <a:pt x="5532" y="66"/>
                    <a:pt x="5534" y="58"/>
                    <a:pt x="5534" y="49"/>
                  </a:cubicBezTo>
                  <a:lnTo>
                    <a:pt x="5534" y="49"/>
                  </a:lnTo>
                  <a:lnTo>
                    <a:pt x="5534" y="49"/>
                  </a:lnTo>
                  <a:lnTo>
                    <a:pt x="5534" y="49"/>
                  </a:lnTo>
                  <a:cubicBezTo>
                    <a:pt x="5534" y="40"/>
                    <a:pt x="5532" y="32"/>
                    <a:pt x="5527" y="25"/>
                  </a:cubicBezTo>
                  <a:cubicBezTo>
                    <a:pt x="5523" y="17"/>
                    <a:pt x="5517" y="11"/>
                    <a:pt x="5510" y="7"/>
                  </a:cubicBezTo>
                  <a:cubicBezTo>
                    <a:pt x="5502" y="2"/>
                    <a:pt x="5494" y="0"/>
                    <a:pt x="5485" y="0"/>
                  </a:cubicBezTo>
                  <a:lnTo>
                    <a:pt x="49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" name=""/>
            <p:cNvSpPr/>
            <p:nvPr/>
          </p:nvSpPr>
          <p:spPr>
            <a:xfrm>
              <a:off x="6228720" y="1048320"/>
              <a:ext cx="2235960" cy="33840"/>
            </a:xfrm>
            <a:custGeom>
              <a:avLst/>
              <a:gdLst/>
              <a:ahLst/>
              <a:rect l="l" t="t" r="r" b="b"/>
              <a:pathLst>
                <a:path w="6216" h="99">
                  <a:moveTo>
                    <a:pt x="6166" y="0"/>
                  </a:moveTo>
                  <a:lnTo>
                    <a:pt x="6166" y="0"/>
                  </a:lnTo>
                  <a:cubicBezTo>
                    <a:pt x="6175" y="0"/>
                    <a:pt x="6183" y="2"/>
                    <a:pt x="6191" y="7"/>
                  </a:cubicBezTo>
                  <a:cubicBezTo>
                    <a:pt x="6198" y="11"/>
                    <a:pt x="6204" y="17"/>
                    <a:pt x="6208" y="25"/>
                  </a:cubicBezTo>
                  <a:cubicBezTo>
                    <a:pt x="6213" y="32"/>
                    <a:pt x="6215" y="40"/>
                    <a:pt x="6215" y="49"/>
                  </a:cubicBezTo>
                  <a:lnTo>
                    <a:pt x="6215" y="49"/>
                  </a:lnTo>
                  <a:lnTo>
                    <a:pt x="6215" y="49"/>
                  </a:lnTo>
                  <a:cubicBezTo>
                    <a:pt x="6215" y="58"/>
                    <a:pt x="6213" y="66"/>
                    <a:pt x="6208" y="74"/>
                  </a:cubicBezTo>
                  <a:cubicBezTo>
                    <a:pt x="6204" y="81"/>
                    <a:pt x="6198" y="87"/>
                    <a:pt x="6191" y="91"/>
                  </a:cubicBezTo>
                  <a:cubicBezTo>
                    <a:pt x="6183" y="96"/>
                    <a:pt x="6175" y="98"/>
                    <a:pt x="6166" y="98"/>
                  </a:cubicBezTo>
                  <a:lnTo>
                    <a:pt x="49" y="98"/>
                  </a:lnTo>
                  <a:lnTo>
                    <a:pt x="49" y="98"/>
                  </a:lnTo>
                  <a:cubicBezTo>
                    <a:pt x="40" y="98"/>
                    <a:pt x="32" y="96"/>
                    <a:pt x="25" y="91"/>
                  </a:cubicBezTo>
                  <a:cubicBezTo>
                    <a:pt x="17" y="87"/>
                    <a:pt x="11" y="81"/>
                    <a:pt x="7" y="74"/>
                  </a:cubicBezTo>
                  <a:cubicBezTo>
                    <a:pt x="2" y="66"/>
                    <a:pt x="0" y="58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cubicBezTo>
                    <a:pt x="0" y="40"/>
                    <a:pt x="2" y="32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2"/>
                    <a:pt x="40" y="0"/>
                    <a:pt x="49" y="0"/>
                  </a:cubicBezTo>
                  <a:lnTo>
                    <a:pt x="6166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"/>
            <p:cNvSpPr/>
            <p:nvPr/>
          </p:nvSpPr>
          <p:spPr>
            <a:xfrm>
              <a:off x="6239880" y="1158480"/>
              <a:ext cx="1990800" cy="33840"/>
            </a:xfrm>
            <a:custGeom>
              <a:avLst/>
              <a:gdLst/>
              <a:ahLst/>
              <a:rect l="l" t="t" r="r" b="b"/>
              <a:pathLst>
                <a:path w="5535" h="99">
                  <a:moveTo>
                    <a:pt x="5485" y="0"/>
                  </a:moveTo>
                  <a:lnTo>
                    <a:pt x="5485" y="0"/>
                  </a:lnTo>
                  <a:cubicBezTo>
                    <a:pt x="5494" y="0"/>
                    <a:pt x="5502" y="2"/>
                    <a:pt x="5510" y="7"/>
                  </a:cubicBezTo>
                  <a:cubicBezTo>
                    <a:pt x="5517" y="11"/>
                    <a:pt x="5523" y="17"/>
                    <a:pt x="5527" y="25"/>
                  </a:cubicBezTo>
                  <a:cubicBezTo>
                    <a:pt x="5532" y="32"/>
                    <a:pt x="5534" y="40"/>
                    <a:pt x="5534" y="49"/>
                  </a:cubicBezTo>
                  <a:lnTo>
                    <a:pt x="5534" y="49"/>
                  </a:lnTo>
                  <a:lnTo>
                    <a:pt x="5534" y="49"/>
                  </a:lnTo>
                  <a:cubicBezTo>
                    <a:pt x="5534" y="58"/>
                    <a:pt x="5532" y="66"/>
                    <a:pt x="5527" y="74"/>
                  </a:cubicBezTo>
                  <a:cubicBezTo>
                    <a:pt x="5523" y="81"/>
                    <a:pt x="5517" y="87"/>
                    <a:pt x="5510" y="91"/>
                  </a:cubicBezTo>
                  <a:cubicBezTo>
                    <a:pt x="5502" y="96"/>
                    <a:pt x="5494" y="98"/>
                    <a:pt x="5485" y="98"/>
                  </a:cubicBezTo>
                  <a:lnTo>
                    <a:pt x="49" y="98"/>
                  </a:lnTo>
                  <a:lnTo>
                    <a:pt x="49" y="98"/>
                  </a:lnTo>
                  <a:cubicBezTo>
                    <a:pt x="40" y="98"/>
                    <a:pt x="32" y="96"/>
                    <a:pt x="25" y="91"/>
                  </a:cubicBezTo>
                  <a:cubicBezTo>
                    <a:pt x="17" y="87"/>
                    <a:pt x="11" y="81"/>
                    <a:pt x="7" y="74"/>
                  </a:cubicBezTo>
                  <a:cubicBezTo>
                    <a:pt x="2" y="66"/>
                    <a:pt x="0" y="58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cubicBezTo>
                    <a:pt x="0" y="40"/>
                    <a:pt x="2" y="32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2"/>
                    <a:pt x="40" y="0"/>
                    <a:pt x="49" y="0"/>
                  </a:cubicBezTo>
                  <a:lnTo>
                    <a:pt x="5485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8880" cy="152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Open Sans"/>
              </a:rPr>
              <a:t>Для правки текста заглавия щёлкните мышью</a:t>
            </a:r>
            <a:endParaRPr b="0" lang="ru-RU" sz="1800" spc="-1" strike="noStrike">
              <a:latin typeface="Open San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Open Sans"/>
              </a:rPr>
              <a:t>Для правки структуры щёлкните мышью</a:t>
            </a:r>
            <a:endParaRPr b="0" lang="ru-RU" sz="1800" spc="-1" strike="noStrike">
              <a:latin typeface="Open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Open Sans"/>
              </a:rPr>
              <a:t>Второй уровень структуры</a:t>
            </a:r>
            <a:endParaRPr b="0" lang="ru-RU" sz="1800" spc="-1" strike="noStrike">
              <a:latin typeface="Open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Open Sans"/>
              </a:rPr>
              <a:t>Третий уровень структуры</a:t>
            </a:r>
            <a:endParaRPr b="0" lang="ru-RU" sz="1800" spc="-1" strike="noStrike">
              <a:latin typeface="Open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Open Sans"/>
              </a:rPr>
              <a:t>Четвёртый уровень структуры</a:t>
            </a:r>
            <a:endParaRPr b="0" lang="ru-RU" sz="1800" spc="-1" strike="noStrike">
              <a:latin typeface="Open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Open Sans"/>
              </a:rPr>
              <a:t>Пятый уровень структуры</a:t>
            </a:r>
            <a:endParaRPr b="0" lang="ru-RU" sz="1800" spc="-1" strike="noStrike">
              <a:latin typeface="Open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Open Sans"/>
              </a:rPr>
              <a:t>Шестой уровень структуры</a:t>
            </a:r>
            <a:endParaRPr b="0" lang="ru-RU" sz="1800" spc="-1" strike="noStrike">
              <a:latin typeface="Open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Open Sans"/>
              </a:rPr>
              <a:t>Седьмой уровень структуры</a:t>
            </a:r>
            <a:endParaRPr b="0" lang="ru-RU" sz="1800" spc="-1" strike="noStrike">
              <a:latin typeface="Open San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Open Sans"/>
              </a:rPr>
              <a:t>Для правки структуры щёлкните мышью</a:t>
            </a:r>
            <a:endParaRPr b="0" lang="ru-RU" sz="1800" spc="-1" strike="noStrike">
              <a:latin typeface="Open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Open Sans"/>
              </a:rPr>
              <a:t>Второй уровень структуры</a:t>
            </a:r>
            <a:endParaRPr b="0" lang="ru-RU" sz="1800" spc="-1" strike="noStrike">
              <a:latin typeface="Open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Open Sans"/>
              </a:rPr>
              <a:t>Третий уровень структуры</a:t>
            </a:r>
            <a:endParaRPr b="0" lang="ru-RU" sz="1800" spc="-1" strike="noStrike">
              <a:latin typeface="Open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Open Sans"/>
              </a:rPr>
              <a:t>Четвёртый уровень структуры</a:t>
            </a:r>
            <a:endParaRPr b="0" lang="ru-RU" sz="1800" spc="-1" strike="noStrike">
              <a:latin typeface="Open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Open Sans"/>
              </a:rPr>
              <a:t>Пятый уровень структуры</a:t>
            </a:r>
            <a:endParaRPr b="0" lang="ru-RU" sz="1800" spc="-1" strike="noStrike">
              <a:latin typeface="Open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Open Sans"/>
              </a:rPr>
              <a:t>Шестой уровень структуры</a:t>
            </a:r>
            <a:endParaRPr b="0" lang="ru-RU" sz="1800" spc="-1" strike="noStrike">
              <a:latin typeface="Open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Open Sans"/>
              </a:rPr>
              <a:t>Седьмой уровень структуры</a:t>
            </a:r>
            <a:endParaRPr b="0" lang="ru-RU" sz="1800" spc="-1" strike="noStrike">
              <a:latin typeface="Open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1370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"/>
          <p:cNvSpPr/>
          <p:nvPr/>
        </p:nvSpPr>
        <p:spPr>
          <a:xfrm rot="79800">
            <a:off x="290520" y="167400"/>
            <a:ext cx="8559000" cy="631224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"/>
          <p:cNvSpPr/>
          <p:nvPr/>
        </p:nvSpPr>
        <p:spPr>
          <a:xfrm>
            <a:off x="397080" y="311760"/>
            <a:ext cx="8255880" cy="6436440"/>
          </a:xfrm>
          <a:prstGeom prst="rect">
            <a:avLst/>
          </a:prstGeom>
          <a:solidFill>
            <a:srgbClr val="111111">
              <a:alpha val="6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"/>
          <p:cNvSpPr/>
          <p:nvPr/>
        </p:nvSpPr>
        <p:spPr>
          <a:xfrm>
            <a:off x="489600" y="435240"/>
            <a:ext cx="8163000" cy="63126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8000"/>
              </a:gs>
            </a:gsLst>
            <a:path path="circle">
              <a:fillToRect l="50000" t="100000" r="50000" b="0"/>
            </a:path>
          </a:gra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"/>
          <p:cNvSpPr/>
          <p:nvPr/>
        </p:nvSpPr>
        <p:spPr>
          <a:xfrm>
            <a:off x="411840" y="1462680"/>
            <a:ext cx="8359560" cy="5939280"/>
          </a:xfrm>
          <a:custGeom>
            <a:avLst/>
            <a:gdLst/>
            <a:ahLst/>
            <a:rect l="l" t="t" r="r" b="b"/>
            <a:pathLst>
              <a:path w="23237" h="16510">
                <a:moveTo>
                  <a:pt x="1653" y="7672"/>
                </a:moveTo>
                <a:cubicBezTo>
                  <a:pt x="1741" y="7672"/>
                  <a:pt x="1826" y="7702"/>
                  <a:pt x="1902" y="7760"/>
                </a:cubicBezTo>
                <a:lnTo>
                  <a:pt x="8594" y="12914"/>
                </a:lnTo>
                <a:lnTo>
                  <a:pt x="3130" y="5629"/>
                </a:lnTo>
                <a:cubicBezTo>
                  <a:pt x="3068" y="5547"/>
                  <a:pt x="3024" y="5444"/>
                  <a:pt x="3001" y="5332"/>
                </a:cubicBezTo>
                <a:cubicBezTo>
                  <a:pt x="2978" y="5219"/>
                  <a:pt x="2978" y="5101"/>
                  <a:pt x="3001" y="4988"/>
                </a:cubicBezTo>
                <a:cubicBezTo>
                  <a:pt x="3024" y="4876"/>
                  <a:pt x="3068" y="4774"/>
                  <a:pt x="3130" y="4691"/>
                </a:cubicBezTo>
                <a:cubicBezTo>
                  <a:pt x="3192" y="4608"/>
                  <a:pt x="3269" y="4549"/>
                  <a:pt x="3353" y="4519"/>
                </a:cubicBezTo>
                <a:cubicBezTo>
                  <a:pt x="3437" y="4490"/>
                  <a:pt x="3526" y="4490"/>
                  <a:pt x="3611" y="4519"/>
                </a:cubicBezTo>
                <a:cubicBezTo>
                  <a:pt x="3695" y="4549"/>
                  <a:pt x="3772" y="4608"/>
                  <a:pt x="3834" y="4691"/>
                </a:cubicBezTo>
                <a:lnTo>
                  <a:pt x="9295" y="11972"/>
                </a:lnTo>
                <a:lnTo>
                  <a:pt x="5434" y="3052"/>
                </a:lnTo>
                <a:cubicBezTo>
                  <a:pt x="5390" y="2951"/>
                  <a:pt x="5367" y="2836"/>
                  <a:pt x="5367" y="2720"/>
                </a:cubicBezTo>
                <a:cubicBezTo>
                  <a:pt x="5367" y="2604"/>
                  <a:pt x="5390" y="2489"/>
                  <a:pt x="5434" y="2389"/>
                </a:cubicBezTo>
                <a:cubicBezTo>
                  <a:pt x="5478" y="2288"/>
                  <a:pt x="5540" y="2204"/>
                  <a:pt x="5616" y="2146"/>
                </a:cubicBezTo>
                <a:cubicBezTo>
                  <a:pt x="5692" y="2088"/>
                  <a:pt x="5777" y="2057"/>
                  <a:pt x="5865" y="2057"/>
                </a:cubicBezTo>
                <a:cubicBezTo>
                  <a:pt x="5952" y="2057"/>
                  <a:pt x="6038" y="2088"/>
                  <a:pt x="6114" y="2146"/>
                </a:cubicBezTo>
                <a:cubicBezTo>
                  <a:pt x="6189" y="2204"/>
                  <a:pt x="6252" y="2288"/>
                  <a:pt x="6296" y="2389"/>
                </a:cubicBezTo>
                <a:lnTo>
                  <a:pt x="10160" y="11318"/>
                </a:lnTo>
                <a:lnTo>
                  <a:pt x="8158" y="1357"/>
                </a:lnTo>
                <a:cubicBezTo>
                  <a:pt x="8136" y="1245"/>
                  <a:pt x="8136" y="1126"/>
                  <a:pt x="8158" y="1014"/>
                </a:cubicBezTo>
                <a:cubicBezTo>
                  <a:pt x="8181" y="901"/>
                  <a:pt x="8225" y="799"/>
                  <a:pt x="8287" y="717"/>
                </a:cubicBezTo>
                <a:cubicBezTo>
                  <a:pt x="8349" y="634"/>
                  <a:pt x="8426" y="576"/>
                  <a:pt x="8510" y="545"/>
                </a:cubicBezTo>
                <a:cubicBezTo>
                  <a:pt x="8595" y="515"/>
                  <a:pt x="8684" y="515"/>
                  <a:pt x="8768" y="545"/>
                </a:cubicBezTo>
                <a:cubicBezTo>
                  <a:pt x="8852" y="576"/>
                  <a:pt x="8929" y="634"/>
                  <a:pt x="8991" y="717"/>
                </a:cubicBezTo>
                <a:cubicBezTo>
                  <a:pt x="9053" y="799"/>
                  <a:pt x="9097" y="901"/>
                  <a:pt x="9120" y="1014"/>
                </a:cubicBezTo>
                <a:lnTo>
                  <a:pt x="11121" y="10974"/>
                </a:lnTo>
                <a:lnTo>
                  <a:pt x="11121" y="664"/>
                </a:lnTo>
                <a:cubicBezTo>
                  <a:pt x="11121" y="547"/>
                  <a:pt x="11145" y="433"/>
                  <a:pt x="11188" y="331"/>
                </a:cubicBezTo>
                <a:cubicBezTo>
                  <a:pt x="11232" y="231"/>
                  <a:pt x="11294" y="148"/>
                  <a:pt x="11370" y="88"/>
                </a:cubicBezTo>
                <a:cubicBezTo>
                  <a:pt x="11446" y="30"/>
                  <a:pt x="11532" y="0"/>
                  <a:pt x="11619" y="0"/>
                </a:cubicBezTo>
                <a:cubicBezTo>
                  <a:pt x="11706" y="0"/>
                  <a:pt x="11792" y="30"/>
                  <a:pt x="11868" y="88"/>
                </a:cubicBezTo>
                <a:cubicBezTo>
                  <a:pt x="11943" y="148"/>
                  <a:pt x="12006" y="231"/>
                  <a:pt x="12050" y="331"/>
                </a:cubicBezTo>
                <a:cubicBezTo>
                  <a:pt x="12093" y="433"/>
                  <a:pt x="12116" y="547"/>
                  <a:pt x="12116" y="664"/>
                </a:cubicBezTo>
                <a:lnTo>
                  <a:pt x="12116" y="10964"/>
                </a:lnTo>
                <a:lnTo>
                  <a:pt x="14115" y="1018"/>
                </a:lnTo>
                <a:cubicBezTo>
                  <a:pt x="14138" y="906"/>
                  <a:pt x="14183" y="803"/>
                  <a:pt x="14244" y="721"/>
                </a:cubicBezTo>
                <a:cubicBezTo>
                  <a:pt x="14306" y="639"/>
                  <a:pt x="14383" y="579"/>
                  <a:pt x="14467" y="549"/>
                </a:cubicBezTo>
                <a:cubicBezTo>
                  <a:pt x="14552" y="519"/>
                  <a:pt x="14640" y="519"/>
                  <a:pt x="14724" y="549"/>
                </a:cubicBezTo>
                <a:cubicBezTo>
                  <a:pt x="14809" y="579"/>
                  <a:pt x="14886" y="639"/>
                  <a:pt x="14947" y="721"/>
                </a:cubicBezTo>
                <a:cubicBezTo>
                  <a:pt x="15009" y="803"/>
                  <a:pt x="15053" y="906"/>
                  <a:pt x="15076" y="1018"/>
                </a:cubicBezTo>
                <a:cubicBezTo>
                  <a:pt x="15099" y="1131"/>
                  <a:pt x="15099" y="1249"/>
                  <a:pt x="15076" y="1362"/>
                </a:cubicBezTo>
                <a:lnTo>
                  <a:pt x="13076" y="11319"/>
                </a:lnTo>
                <a:lnTo>
                  <a:pt x="16942" y="2389"/>
                </a:lnTo>
                <a:cubicBezTo>
                  <a:pt x="16986" y="2288"/>
                  <a:pt x="17049" y="2204"/>
                  <a:pt x="17124" y="2146"/>
                </a:cubicBezTo>
                <a:cubicBezTo>
                  <a:pt x="17200" y="2088"/>
                  <a:pt x="17286" y="2057"/>
                  <a:pt x="17373" y="2057"/>
                </a:cubicBezTo>
                <a:cubicBezTo>
                  <a:pt x="17460" y="2057"/>
                  <a:pt x="17546" y="2088"/>
                  <a:pt x="17622" y="2146"/>
                </a:cubicBezTo>
                <a:cubicBezTo>
                  <a:pt x="17698" y="2204"/>
                  <a:pt x="17760" y="2288"/>
                  <a:pt x="17804" y="2389"/>
                </a:cubicBezTo>
                <a:cubicBezTo>
                  <a:pt x="17847" y="2489"/>
                  <a:pt x="17871" y="2604"/>
                  <a:pt x="17871" y="2720"/>
                </a:cubicBezTo>
                <a:cubicBezTo>
                  <a:pt x="17871" y="2838"/>
                  <a:pt x="17847" y="2951"/>
                  <a:pt x="17804" y="3053"/>
                </a:cubicBezTo>
                <a:lnTo>
                  <a:pt x="17804" y="3052"/>
                </a:lnTo>
                <a:lnTo>
                  <a:pt x="17804" y="3053"/>
                </a:lnTo>
                <a:lnTo>
                  <a:pt x="13942" y="11971"/>
                </a:lnTo>
                <a:lnTo>
                  <a:pt x="19402" y="4691"/>
                </a:lnTo>
                <a:cubicBezTo>
                  <a:pt x="19464" y="4608"/>
                  <a:pt x="19541" y="4549"/>
                  <a:pt x="19625" y="4519"/>
                </a:cubicBezTo>
                <a:cubicBezTo>
                  <a:pt x="19710" y="4489"/>
                  <a:pt x="19799" y="4489"/>
                  <a:pt x="19883" y="4519"/>
                </a:cubicBezTo>
                <a:cubicBezTo>
                  <a:pt x="19967" y="4549"/>
                  <a:pt x="20045" y="4608"/>
                  <a:pt x="20106" y="4691"/>
                </a:cubicBezTo>
                <a:cubicBezTo>
                  <a:pt x="20168" y="4773"/>
                  <a:pt x="20212" y="4876"/>
                  <a:pt x="20235" y="4988"/>
                </a:cubicBezTo>
                <a:cubicBezTo>
                  <a:pt x="20258" y="5101"/>
                  <a:pt x="20258" y="5219"/>
                  <a:pt x="20235" y="5332"/>
                </a:cubicBezTo>
                <a:cubicBezTo>
                  <a:pt x="20212" y="5444"/>
                  <a:pt x="20168" y="5546"/>
                  <a:pt x="20106" y="5628"/>
                </a:cubicBezTo>
                <a:lnTo>
                  <a:pt x="14639" y="12919"/>
                </a:lnTo>
                <a:lnTo>
                  <a:pt x="21335" y="7763"/>
                </a:lnTo>
                <a:cubicBezTo>
                  <a:pt x="21412" y="7705"/>
                  <a:pt x="21497" y="7674"/>
                  <a:pt x="21585" y="7674"/>
                </a:cubicBezTo>
                <a:cubicBezTo>
                  <a:pt x="21672" y="7674"/>
                  <a:pt x="21757" y="7705"/>
                  <a:pt x="21833" y="7763"/>
                </a:cubicBezTo>
                <a:cubicBezTo>
                  <a:pt x="21909" y="7821"/>
                  <a:pt x="21971" y="7905"/>
                  <a:pt x="22016" y="8006"/>
                </a:cubicBezTo>
                <a:cubicBezTo>
                  <a:pt x="22059" y="8106"/>
                  <a:pt x="22082" y="8221"/>
                  <a:pt x="22082" y="8337"/>
                </a:cubicBezTo>
                <a:cubicBezTo>
                  <a:pt x="22082" y="8455"/>
                  <a:pt x="22059" y="8568"/>
                  <a:pt x="22016" y="8670"/>
                </a:cubicBezTo>
                <a:cubicBezTo>
                  <a:pt x="21971" y="8770"/>
                  <a:pt x="21909" y="8854"/>
                  <a:pt x="21833" y="8912"/>
                </a:cubicBezTo>
                <a:lnTo>
                  <a:pt x="15145" y="14061"/>
                </a:lnTo>
                <a:lnTo>
                  <a:pt x="22604" y="11396"/>
                </a:lnTo>
                <a:cubicBezTo>
                  <a:pt x="22688" y="11366"/>
                  <a:pt x="22777" y="11366"/>
                  <a:pt x="22861" y="11396"/>
                </a:cubicBezTo>
                <a:cubicBezTo>
                  <a:pt x="22946" y="11426"/>
                  <a:pt x="23023" y="11486"/>
                  <a:pt x="23084" y="11568"/>
                </a:cubicBezTo>
                <a:cubicBezTo>
                  <a:pt x="23146" y="11650"/>
                  <a:pt x="23191" y="11753"/>
                  <a:pt x="23213" y="11865"/>
                </a:cubicBezTo>
                <a:cubicBezTo>
                  <a:pt x="23236" y="11978"/>
                  <a:pt x="23236" y="12096"/>
                  <a:pt x="23213" y="12209"/>
                </a:cubicBezTo>
                <a:cubicBezTo>
                  <a:pt x="23191" y="12321"/>
                  <a:pt x="23146" y="12424"/>
                  <a:pt x="23084" y="12506"/>
                </a:cubicBezTo>
                <a:cubicBezTo>
                  <a:pt x="23023" y="12589"/>
                  <a:pt x="22946" y="12648"/>
                  <a:pt x="22861" y="12678"/>
                </a:cubicBezTo>
                <a:lnTo>
                  <a:pt x="12225" y="16477"/>
                </a:lnTo>
                <a:cubicBezTo>
                  <a:pt x="12141" y="16508"/>
                  <a:pt x="12053" y="16508"/>
                  <a:pt x="11968" y="16477"/>
                </a:cubicBezTo>
                <a:cubicBezTo>
                  <a:pt x="11884" y="16447"/>
                  <a:pt x="11807" y="16388"/>
                  <a:pt x="11745" y="16306"/>
                </a:cubicBezTo>
                <a:cubicBezTo>
                  <a:pt x="11684" y="16226"/>
                  <a:pt x="11641" y="16127"/>
                  <a:pt x="11618" y="16018"/>
                </a:cubicBezTo>
                <a:cubicBezTo>
                  <a:pt x="11595" y="16127"/>
                  <a:pt x="11551" y="16227"/>
                  <a:pt x="11491" y="16307"/>
                </a:cubicBezTo>
                <a:cubicBezTo>
                  <a:pt x="11429" y="16389"/>
                  <a:pt x="11352" y="16448"/>
                  <a:pt x="11268" y="16479"/>
                </a:cubicBezTo>
                <a:cubicBezTo>
                  <a:pt x="11184" y="16509"/>
                  <a:pt x="11095" y="16509"/>
                  <a:pt x="11010" y="16479"/>
                </a:cubicBezTo>
                <a:lnTo>
                  <a:pt x="11009" y="16479"/>
                </a:lnTo>
                <a:lnTo>
                  <a:pt x="375" y="12679"/>
                </a:lnTo>
                <a:cubicBezTo>
                  <a:pt x="291" y="12649"/>
                  <a:pt x="214" y="12590"/>
                  <a:pt x="152" y="12508"/>
                </a:cubicBezTo>
                <a:cubicBezTo>
                  <a:pt x="90" y="12425"/>
                  <a:pt x="46" y="12323"/>
                  <a:pt x="23" y="12210"/>
                </a:cubicBezTo>
                <a:cubicBezTo>
                  <a:pt x="0" y="12098"/>
                  <a:pt x="0" y="11979"/>
                  <a:pt x="23" y="11867"/>
                </a:cubicBezTo>
                <a:cubicBezTo>
                  <a:pt x="46" y="11754"/>
                  <a:pt x="90" y="11651"/>
                  <a:pt x="152" y="11569"/>
                </a:cubicBezTo>
                <a:cubicBezTo>
                  <a:pt x="214" y="11487"/>
                  <a:pt x="291" y="11428"/>
                  <a:pt x="375" y="11397"/>
                </a:cubicBezTo>
                <a:cubicBezTo>
                  <a:pt x="459" y="11367"/>
                  <a:pt x="547" y="11367"/>
                  <a:pt x="632" y="11397"/>
                </a:cubicBezTo>
                <a:lnTo>
                  <a:pt x="8098" y="14064"/>
                </a:lnTo>
                <a:lnTo>
                  <a:pt x="1405" y="8909"/>
                </a:lnTo>
                <a:cubicBezTo>
                  <a:pt x="1328" y="8851"/>
                  <a:pt x="1266" y="8768"/>
                  <a:pt x="1222" y="8666"/>
                </a:cubicBezTo>
                <a:cubicBezTo>
                  <a:pt x="1179" y="8566"/>
                  <a:pt x="1156" y="8451"/>
                  <a:pt x="1156" y="8335"/>
                </a:cubicBezTo>
                <a:cubicBezTo>
                  <a:pt x="1156" y="8219"/>
                  <a:pt x="1179" y="8104"/>
                  <a:pt x="1222" y="8003"/>
                </a:cubicBezTo>
                <a:cubicBezTo>
                  <a:pt x="1266" y="7903"/>
                  <a:pt x="1329" y="7818"/>
                  <a:pt x="1405" y="7760"/>
                </a:cubicBezTo>
                <a:cubicBezTo>
                  <a:pt x="1480" y="7702"/>
                  <a:pt x="1566" y="7672"/>
                  <a:pt x="1653" y="7672"/>
                </a:cubicBezTo>
                <a:close/>
              </a:path>
            </a:pathLst>
          </a:custGeom>
          <a:solidFill>
            <a:srgbClr val="ffffa6">
              <a:alpha val="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46" name=""/>
          <p:cNvGrpSpPr/>
          <p:nvPr/>
        </p:nvGrpSpPr>
        <p:grpSpPr>
          <a:xfrm>
            <a:off x="678240" y="1048320"/>
            <a:ext cx="7786440" cy="144000"/>
            <a:chOff x="678240" y="1048320"/>
            <a:chExt cx="7786440" cy="144000"/>
          </a:xfrm>
        </p:grpSpPr>
        <p:sp>
          <p:nvSpPr>
            <p:cNvPr id="147" name=""/>
            <p:cNvSpPr/>
            <p:nvPr/>
          </p:nvSpPr>
          <p:spPr>
            <a:xfrm>
              <a:off x="678240" y="1048320"/>
              <a:ext cx="2235960" cy="33840"/>
            </a:xfrm>
            <a:custGeom>
              <a:avLst/>
              <a:gdLst/>
              <a:ahLst/>
              <a:rect l="l" t="t" r="r" b="b"/>
              <a:pathLst>
                <a:path w="6216" h="99">
                  <a:moveTo>
                    <a:pt x="49" y="0"/>
                  </a:moveTo>
                  <a:lnTo>
                    <a:pt x="49" y="0"/>
                  </a:lnTo>
                  <a:cubicBezTo>
                    <a:pt x="40" y="0"/>
                    <a:pt x="32" y="2"/>
                    <a:pt x="25" y="7"/>
                  </a:cubicBezTo>
                  <a:cubicBezTo>
                    <a:pt x="17" y="11"/>
                    <a:pt x="11" y="17"/>
                    <a:pt x="7" y="25"/>
                  </a:cubicBezTo>
                  <a:cubicBezTo>
                    <a:pt x="2" y="32"/>
                    <a:pt x="0" y="40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cubicBezTo>
                    <a:pt x="0" y="58"/>
                    <a:pt x="2" y="66"/>
                    <a:pt x="7" y="74"/>
                  </a:cubicBezTo>
                  <a:cubicBezTo>
                    <a:pt x="11" y="81"/>
                    <a:pt x="17" y="87"/>
                    <a:pt x="25" y="91"/>
                  </a:cubicBezTo>
                  <a:cubicBezTo>
                    <a:pt x="32" y="96"/>
                    <a:pt x="40" y="98"/>
                    <a:pt x="49" y="98"/>
                  </a:cubicBezTo>
                  <a:lnTo>
                    <a:pt x="6166" y="98"/>
                  </a:lnTo>
                  <a:lnTo>
                    <a:pt x="6166" y="98"/>
                  </a:lnTo>
                  <a:cubicBezTo>
                    <a:pt x="6175" y="98"/>
                    <a:pt x="6183" y="96"/>
                    <a:pt x="6191" y="91"/>
                  </a:cubicBezTo>
                  <a:cubicBezTo>
                    <a:pt x="6198" y="87"/>
                    <a:pt x="6204" y="81"/>
                    <a:pt x="6208" y="74"/>
                  </a:cubicBezTo>
                  <a:cubicBezTo>
                    <a:pt x="6213" y="66"/>
                    <a:pt x="6215" y="58"/>
                    <a:pt x="6215" y="49"/>
                  </a:cubicBezTo>
                  <a:lnTo>
                    <a:pt x="6215" y="49"/>
                  </a:lnTo>
                  <a:lnTo>
                    <a:pt x="6215" y="49"/>
                  </a:lnTo>
                  <a:lnTo>
                    <a:pt x="6215" y="49"/>
                  </a:lnTo>
                  <a:cubicBezTo>
                    <a:pt x="6215" y="40"/>
                    <a:pt x="6213" y="32"/>
                    <a:pt x="6208" y="25"/>
                  </a:cubicBezTo>
                  <a:cubicBezTo>
                    <a:pt x="6204" y="17"/>
                    <a:pt x="6198" y="11"/>
                    <a:pt x="6191" y="7"/>
                  </a:cubicBezTo>
                  <a:cubicBezTo>
                    <a:pt x="6183" y="2"/>
                    <a:pt x="6175" y="0"/>
                    <a:pt x="6166" y="0"/>
                  </a:cubicBezTo>
                  <a:lnTo>
                    <a:pt x="49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"/>
            <p:cNvSpPr/>
            <p:nvPr/>
          </p:nvSpPr>
          <p:spPr>
            <a:xfrm>
              <a:off x="911880" y="1158480"/>
              <a:ext cx="1990800" cy="33840"/>
            </a:xfrm>
            <a:custGeom>
              <a:avLst/>
              <a:gdLst/>
              <a:ahLst/>
              <a:rect l="l" t="t" r="r" b="b"/>
              <a:pathLst>
                <a:path w="5535" h="99">
                  <a:moveTo>
                    <a:pt x="49" y="0"/>
                  </a:moveTo>
                  <a:lnTo>
                    <a:pt x="49" y="0"/>
                  </a:lnTo>
                  <a:cubicBezTo>
                    <a:pt x="40" y="0"/>
                    <a:pt x="32" y="2"/>
                    <a:pt x="25" y="7"/>
                  </a:cubicBezTo>
                  <a:cubicBezTo>
                    <a:pt x="17" y="11"/>
                    <a:pt x="11" y="17"/>
                    <a:pt x="7" y="25"/>
                  </a:cubicBezTo>
                  <a:cubicBezTo>
                    <a:pt x="2" y="32"/>
                    <a:pt x="0" y="40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cubicBezTo>
                    <a:pt x="0" y="58"/>
                    <a:pt x="2" y="66"/>
                    <a:pt x="7" y="74"/>
                  </a:cubicBezTo>
                  <a:cubicBezTo>
                    <a:pt x="11" y="81"/>
                    <a:pt x="17" y="87"/>
                    <a:pt x="25" y="91"/>
                  </a:cubicBezTo>
                  <a:cubicBezTo>
                    <a:pt x="32" y="96"/>
                    <a:pt x="40" y="98"/>
                    <a:pt x="49" y="98"/>
                  </a:cubicBezTo>
                  <a:lnTo>
                    <a:pt x="5485" y="98"/>
                  </a:lnTo>
                  <a:lnTo>
                    <a:pt x="5485" y="98"/>
                  </a:lnTo>
                  <a:cubicBezTo>
                    <a:pt x="5494" y="98"/>
                    <a:pt x="5502" y="96"/>
                    <a:pt x="5510" y="91"/>
                  </a:cubicBezTo>
                  <a:cubicBezTo>
                    <a:pt x="5517" y="87"/>
                    <a:pt x="5523" y="81"/>
                    <a:pt x="5527" y="74"/>
                  </a:cubicBezTo>
                  <a:cubicBezTo>
                    <a:pt x="5532" y="66"/>
                    <a:pt x="5534" y="58"/>
                    <a:pt x="5534" y="49"/>
                  </a:cubicBezTo>
                  <a:lnTo>
                    <a:pt x="5534" y="49"/>
                  </a:lnTo>
                  <a:lnTo>
                    <a:pt x="5534" y="49"/>
                  </a:lnTo>
                  <a:lnTo>
                    <a:pt x="5534" y="49"/>
                  </a:lnTo>
                  <a:cubicBezTo>
                    <a:pt x="5534" y="40"/>
                    <a:pt x="5532" y="32"/>
                    <a:pt x="5527" y="25"/>
                  </a:cubicBezTo>
                  <a:cubicBezTo>
                    <a:pt x="5523" y="17"/>
                    <a:pt x="5517" y="11"/>
                    <a:pt x="5510" y="7"/>
                  </a:cubicBezTo>
                  <a:cubicBezTo>
                    <a:pt x="5502" y="2"/>
                    <a:pt x="5494" y="0"/>
                    <a:pt x="5485" y="0"/>
                  </a:cubicBezTo>
                  <a:lnTo>
                    <a:pt x="49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"/>
            <p:cNvSpPr/>
            <p:nvPr/>
          </p:nvSpPr>
          <p:spPr>
            <a:xfrm>
              <a:off x="6228720" y="1048320"/>
              <a:ext cx="2235960" cy="33840"/>
            </a:xfrm>
            <a:custGeom>
              <a:avLst/>
              <a:gdLst/>
              <a:ahLst/>
              <a:rect l="l" t="t" r="r" b="b"/>
              <a:pathLst>
                <a:path w="6216" h="99">
                  <a:moveTo>
                    <a:pt x="6166" y="0"/>
                  </a:moveTo>
                  <a:lnTo>
                    <a:pt x="6166" y="0"/>
                  </a:lnTo>
                  <a:cubicBezTo>
                    <a:pt x="6175" y="0"/>
                    <a:pt x="6183" y="2"/>
                    <a:pt x="6191" y="7"/>
                  </a:cubicBezTo>
                  <a:cubicBezTo>
                    <a:pt x="6198" y="11"/>
                    <a:pt x="6204" y="17"/>
                    <a:pt x="6208" y="25"/>
                  </a:cubicBezTo>
                  <a:cubicBezTo>
                    <a:pt x="6213" y="32"/>
                    <a:pt x="6215" y="40"/>
                    <a:pt x="6215" y="49"/>
                  </a:cubicBezTo>
                  <a:lnTo>
                    <a:pt x="6215" y="49"/>
                  </a:lnTo>
                  <a:lnTo>
                    <a:pt x="6215" y="49"/>
                  </a:lnTo>
                  <a:cubicBezTo>
                    <a:pt x="6215" y="58"/>
                    <a:pt x="6213" y="66"/>
                    <a:pt x="6208" y="74"/>
                  </a:cubicBezTo>
                  <a:cubicBezTo>
                    <a:pt x="6204" y="81"/>
                    <a:pt x="6198" y="87"/>
                    <a:pt x="6191" y="91"/>
                  </a:cubicBezTo>
                  <a:cubicBezTo>
                    <a:pt x="6183" y="96"/>
                    <a:pt x="6175" y="98"/>
                    <a:pt x="6166" y="98"/>
                  </a:cubicBezTo>
                  <a:lnTo>
                    <a:pt x="49" y="98"/>
                  </a:lnTo>
                  <a:lnTo>
                    <a:pt x="49" y="98"/>
                  </a:lnTo>
                  <a:cubicBezTo>
                    <a:pt x="40" y="98"/>
                    <a:pt x="32" y="96"/>
                    <a:pt x="25" y="91"/>
                  </a:cubicBezTo>
                  <a:cubicBezTo>
                    <a:pt x="17" y="87"/>
                    <a:pt x="11" y="81"/>
                    <a:pt x="7" y="74"/>
                  </a:cubicBezTo>
                  <a:cubicBezTo>
                    <a:pt x="2" y="66"/>
                    <a:pt x="0" y="58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cubicBezTo>
                    <a:pt x="0" y="40"/>
                    <a:pt x="2" y="32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2"/>
                    <a:pt x="40" y="0"/>
                    <a:pt x="49" y="0"/>
                  </a:cubicBezTo>
                  <a:lnTo>
                    <a:pt x="6166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"/>
            <p:cNvSpPr/>
            <p:nvPr/>
          </p:nvSpPr>
          <p:spPr>
            <a:xfrm>
              <a:off x="6239880" y="1158480"/>
              <a:ext cx="1990800" cy="33840"/>
            </a:xfrm>
            <a:custGeom>
              <a:avLst/>
              <a:gdLst/>
              <a:ahLst/>
              <a:rect l="l" t="t" r="r" b="b"/>
              <a:pathLst>
                <a:path w="5535" h="99">
                  <a:moveTo>
                    <a:pt x="5485" y="0"/>
                  </a:moveTo>
                  <a:lnTo>
                    <a:pt x="5485" y="0"/>
                  </a:lnTo>
                  <a:cubicBezTo>
                    <a:pt x="5494" y="0"/>
                    <a:pt x="5502" y="2"/>
                    <a:pt x="5510" y="7"/>
                  </a:cubicBezTo>
                  <a:cubicBezTo>
                    <a:pt x="5517" y="11"/>
                    <a:pt x="5523" y="17"/>
                    <a:pt x="5527" y="25"/>
                  </a:cubicBezTo>
                  <a:cubicBezTo>
                    <a:pt x="5532" y="32"/>
                    <a:pt x="5534" y="40"/>
                    <a:pt x="5534" y="49"/>
                  </a:cubicBezTo>
                  <a:lnTo>
                    <a:pt x="5534" y="49"/>
                  </a:lnTo>
                  <a:lnTo>
                    <a:pt x="5534" y="49"/>
                  </a:lnTo>
                  <a:cubicBezTo>
                    <a:pt x="5534" y="58"/>
                    <a:pt x="5532" y="66"/>
                    <a:pt x="5527" y="74"/>
                  </a:cubicBezTo>
                  <a:cubicBezTo>
                    <a:pt x="5523" y="81"/>
                    <a:pt x="5517" y="87"/>
                    <a:pt x="5510" y="91"/>
                  </a:cubicBezTo>
                  <a:cubicBezTo>
                    <a:pt x="5502" y="96"/>
                    <a:pt x="5494" y="98"/>
                    <a:pt x="5485" y="98"/>
                  </a:cubicBezTo>
                  <a:lnTo>
                    <a:pt x="49" y="98"/>
                  </a:lnTo>
                  <a:lnTo>
                    <a:pt x="49" y="98"/>
                  </a:lnTo>
                  <a:cubicBezTo>
                    <a:pt x="40" y="98"/>
                    <a:pt x="32" y="96"/>
                    <a:pt x="25" y="91"/>
                  </a:cubicBezTo>
                  <a:cubicBezTo>
                    <a:pt x="17" y="87"/>
                    <a:pt x="11" y="81"/>
                    <a:pt x="7" y="74"/>
                  </a:cubicBezTo>
                  <a:cubicBezTo>
                    <a:pt x="2" y="66"/>
                    <a:pt x="0" y="58"/>
                    <a:pt x="0" y="49"/>
                  </a:cubicBez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cubicBezTo>
                    <a:pt x="0" y="40"/>
                    <a:pt x="2" y="32"/>
                    <a:pt x="7" y="25"/>
                  </a:cubicBezTo>
                  <a:cubicBezTo>
                    <a:pt x="11" y="17"/>
                    <a:pt x="17" y="11"/>
                    <a:pt x="25" y="7"/>
                  </a:cubicBezTo>
                  <a:cubicBezTo>
                    <a:pt x="32" y="2"/>
                    <a:pt x="40" y="0"/>
                    <a:pt x="49" y="0"/>
                  </a:cubicBezTo>
                  <a:lnTo>
                    <a:pt x="5485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8880" cy="152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Open Sans"/>
              </a:rPr>
              <a:t>Для правки текста заглавия щёлкните мышью</a:t>
            </a:r>
            <a:endParaRPr b="0" lang="ru-RU" sz="1800" spc="-1" strike="noStrike">
              <a:latin typeface="Open Sans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Open Sans"/>
              </a:rPr>
              <a:t>Для правки структуры щёлкните мышью</a:t>
            </a:r>
            <a:endParaRPr b="0" lang="ru-RU" sz="3200" spc="-1" strike="noStrike">
              <a:latin typeface="Open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Open Sans"/>
              </a:rPr>
              <a:t>Второй уровень структуры</a:t>
            </a:r>
            <a:endParaRPr b="0" lang="ru-RU" sz="2800" spc="-1" strike="noStrike">
              <a:latin typeface="Open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Open Sans"/>
              </a:rPr>
              <a:t>Третий уровень структуры</a:t>
            </a:r>
            <a:endParaRPr b="0" lang="ru-RU" sz="2400" spc="-1" strike="noStrike">
              <a:latin typeface="Open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Open Sans"/>
              </a:rPr>
              <a:t>Четвёртый уровень структуры</a:t>
            </a:r>
            <a:endParaRPr b="0" lang="ru-RU" sz="2000" spc="-1" strike="noStrike">
              <a:latin typeface="Open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Пятый уровень структуры</a:t>
            </a:r>
            <a:endParaRPr b="0" lang="ru-RU" sz="2000" spc="-1" strike="noStrike">
              <a:latin typeface="Open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Шестой уровень структуры</a:t>
            </a:r>
            <a:endParaRPr b="0" lang="ru-RU" sz="2000" spc="-1" strike="noStrike">
              <a:latin typeface="Open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Open Sans"/>
              </a:rPr>
              <a:t>Седьмой уровень структуры</a:t>
            </a:r>
            <a:endParaRPr b="0" lang="ru-RU" sz="2000" spc="-1" strike="noStrike">
              <a:latin typeface="Open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4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1043640" y="360360"/>
            <a:ext cx="7055280" cy="107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ctr">
              <a:lnSpc>
                <a:spcPct val="100000"/>
              </a:lnSpc>
            </a:pPr>
            <a:br/>
            <a:br/>
            <a:r>
              <a:rPr b="1" lang="ru-RU" sz="1600" spc="-1" strike="noStrike">
                <a:solidFill>
                  <a:srgbClr val="002060"/>
                </a:solidFill>
                <a:latin typeface="Times New Roman"/>
              </a:rPr>
              <a:t>Муниципальное казенное общеобразовательное учреждение</a:t>
            </a:r>
            <a:br/>
            <a:r>
              <a:rPr b="1" lang="ru-RU" sz="1600" spc="-1" strike="noStrike">
                <a:solidFill>
                  <a:srgbClr val="002060"/>
                </a:solidFill>
                <a:latin typeface="Times New Roman"/>
              </a:rPr>
              <a:t>Давыдовская средняя школа</a:t>
            </a:r>
            <a:br/>
            <a:r>
              <a:rPr b="1" lang="ru-RU" sz="1600" spc="-1" strike="noStrike">
                <a:solidFill>
                  <a:srgbClr val="002060"/>
                </a:solidFill>
                <a:latin typeface="Times New Roman"/>
              </a:rPr>
              <a:t>Дубовского  муниципального района Волгоградской области</a:t>
            </a:r>
            <a:endParaRPr b="0" lang="ru-RU" sz="1600" spc="-1" strike="noStrike">
              <a:latin typeface="Open Sans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590760" y="1600200"/>
            <a:ext cx="8228160" cy="452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ru-RU" sz="3200" spc="-1" strike="noStrike">
              <a:latin typeface="Open Sans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ru-RU" sz="4000" spc="-1" strike="noStrike">
                <a:solidFill>
                  <a:srgbClr val="30568d"/>
                </a:solidFill>
                <a:latin typeface="Century Gothic"/>
              </a:rPr>
              <a:t>Формирование</a:t>
            </a:r>
            <a:endParaRPr b="0" lang="ru-RU" sz="4000" spc="-1" strike="noStrike">
              <a:latin typeface="Open Sans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ru-RU" sz="4000" spc="-1" strike="noStrike">
                <a:solidFill>
                  <a:srgbClr val="30568d"/>
                </a:solidFill>
                <a:latin typeface="Century Gothic"/>
              </a:rPr>
              <a:t> </a:t>
            </a:r>
            <a:r>
              <a:rPr b="1" lang="ru-RU" sz="4000" spc="-1" strike="noStrike">
                <a:solidFill>
                  <a:srgbClr val="30568d"/>
                </a:solidFill>
                <a:latin typeface="Century Gothic"/>
              </a:rPr>
              <a:t>читательской грамотности </a:t>
            </a:r>
            <a:endParaRPr b="0" lang="ru-RU" sz="4000" spc="-1" strike="noStrike">
              <a:latin typeface="Open Sans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ru-RU" sz="4000" spc="-1" strike="noStrike">
                <a:solidFill>
                  <a:srgbClr val="30568d"/>
                </a:solidFill>
                <a:latin typeface="Century Gothic"/>
              </a:rPr>
              <a:t>на уроках русского языка</a:t>
            </a:r>
            <a:endParaRPr b="0" lang="ru-RU" sz="4000" spc="-1" strike="noStrike">
              <a:latin typeface="Open Sans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ru-RU" sz="4000" spc="-1" strike="noStrike">
                <a:solidFill>
                  <a:srgbClr val="30568d"/>
                </a:solidFill>
                <a:latin typeface="Century Gothic"/>
              </a:rPr>
              <a:t>в 5  классе</a:t>
            </a:r>
            <a:endParaRPr b="0" lang="ru-RU" sz="4000" spc="-1" strike="noStrike">
              <a:latin typeface="Open Sans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ru-RU" sz="4000" spc="-1" strike="noStrike">
              <a:latin typeface="Open Sans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i="1" lang="ru-RU" sz="1800" spc="-1" strike="noStrike">
                <a:solidFill>
                  <a:srgbClr val="000000"/>
                </a:solidFill>
                <a:latin typeface="Times New Roman"/>
              </a:rPr>
              <a:t>                                                                            </a:t>
            </a: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Рыжкова Людмила Геннадьевна,</a:t>
            </a:r>
            <a:endParaRPr b="0" lang="ru-RU" sz="1800" spc="-1" strike="noStrike">
              <a:latin typeface="Open Sans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                                                            </a:t>
            </a: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учитель русского языка </a:t>
            </a:r>
            <a:endParaRPr b="0" lang="ru-RU" sz="1800" spc="-1" strike="noStrike">
              <a:latin typeface="Open Sans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                                           </a:t>
            </a: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и литературы</a:t>
            </a:r>
            <a:endParaRPr b="0" lang="ru-RU" sz="18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/>
          </p:nvPr>
        </p:nvSpPr>
        <p:spPr>
          <a:xfrm>
            <a:off x="720000" y="540000"/>
            <a:ext cx="7739280" cy="597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3200" spc="-1" strike="noStrike">
              <a:latin typeface="Open Sans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Nimbus Roman"/>
              </a:rPr>
              <a:t>На любом уроке мы работаем с информацией, которая чаще всего представлена в виде текста. Учителю необходимо построить группу вопросов, заданий разного уровня сложности, формирующих различные умения:</a:t>
            </a:r>
            <a:endParaRPr b="0" lang="ru-RU" sz="2200" spc="-1" strike="noStrike">
              <a:latin typeface="Open Sans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0070c0"/>
                </a:solidFill>
                <a:latin typeface="Times New Roman"/>
              </a:rPr>
              <a:t> </a:t>
            </a:r>
            <a:endParaRPr b="0" lang="ru-RU" sz="2400" spc="-1" strike="noStrike">
              <a:latin typeface="Open Sans"/>
            </a:endParaRPr>
          </a:p>
          <a:p>
            <a:pPr algn="just">
              <a:lnSpc>
                <a:spcPct val="115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0070c0"/>
                </a:solidFill>
                <a:latin typeface="Times New Roman"/>
              </a:rPr>
              <a:t>1.     умение находить и извлекать информацию из текста;</a:t>
            </a:r>
            <a:endParaRPr b="0" lang="ru-RU" sz="2400" spc="-1" strike="noStrike">
              <a:latin typeface="Open Sans"/>
            </a:endParaRPr>
          </a:p>
          <a:p>
            <a:pPr algn="just">
              <a:lnSpc>
                <a:spcPct val="115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0070c0"/>
                </a:solidFill>
                <a:latin typeface="Times New Roman"/>
              </a:rPr>
              <a:t>2. умение интегрировать и интерпретировать   информацию;</a:t>
            </a:r>
            <a:endParaRPr b="0" lang="ru-RU" sz="2400" spc="-1" strike="noStrike">
              <a:latin typeface="Open Sans"/>
            </a:endParaRPr>
          </a:p>
          <a:p>
            <a:pPr algn="just">
              <a:lnSpc>
                <a:spcPct val="115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0070c0"/>
                </a:solidFill>
                <a:latin typeface="Times New Roman"/>
              </a:rPr>
              <a:t>3.     умение осмысливать прочитанный текст  и  оценивать содержание и форму текста;</a:t>
            </a:r>
            <a:endParaRPr b="0" lang="ru-RU" sz="2400" spc="-1" strike="noStrike">
              <a:latin typeface="Open Sans"/>
            </a:endParaRPr>
          </a:p>
          <a:p>
            <a:pPr algn="just">
              <a:lnSpc>
                <a:spcPct val="115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0070c0"/>
                </a:solidFill>
                <a:latin typeface="Times New Roman"/>
              </a:rPr>
              <a:t>4.     умение использовать полученную из текста информацию  в соответствии с целями.</a:t>
            </a:r>
            <a:endParaRPr b="0" lang="ru-RU" sz="2400" spc="-1" strike="noStrike">
              <a:latin typeface="Open Sans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2400" spc="-1" strike="noStrike">
              <a:latin typeface="Open Sans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24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33308d"/>
                </a:solidFill>
                <a:latin typeface="Open Sans"/>
              </a:rPr>
              <a:t>«Королева   маргариток»</a:t>
            </a:r>
            <a:endParaRPr b="0" lang="ru-RU" sz="4400" spc="-1" strike="noStrike">
              <a:latin typeface="Open Sans"/>
            </a:endParaRPr>
          </a:p>
        </p:txBody>
      </p:sp>
      <p:sp>
        <p:nvSpPr>
          <p:cNvPr id="193" name=""/>
          <p:cNvSpPr/>
          <p:nvPr/>
        </p:nvSpPr>
        <p:spPr>
          <a:xfrm>
            <a:off x="540000" y="1800000"/>
            <a:ext cx="8075880" cy="662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Open Sans"/>
                <a:ea typeface="DejaVu Sans"/>
              </a:rPr>
              <a:t>	</a:t>
            </a:r>
            <a:endParaRPr b="0" lang="ru-RU" sz="1800" spc="-1" strike="noStrike">
              <a:latin typeface="Open Sans"/>
            </a:endParaRPr>
          </a:p>
        </p:txBody>
      </p:sp>
      <p:pic>
        <p:nvPicPr>
          <p:cNvPr id="194" name="" descr=""/>
          <p:cNvPicPr/>
          <p:nvPr/>
        </p:nvPicPr>
        <p:blipFill>
          <a:blip r:embed="rId1"/>
          <a:stretch/>
        </p:blipFill>
        <p:spPr>
          <a:xfrm>
            <a:off x="720000" y="1980000"/>
            <a:ext cx="3599280" cy="3419280"/>
          </a:xfrm>
          <a:prstGeom prst="rect">
            <a:avLst/>
          </a:prstGeom>
          <a:ln w="0">
            <a:noFill/>
          </a:ln>
        </p:spPr>
      </p:pic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4500000" y="1620000"/>
            <a:ext cx="3785040" cy="4874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1400" spc="-1" strike="noStrike">
                <a:latin typeface="Open Sans"/>
              </a:rPr>
              <a:t>  </a:t>
            </a:r>
            <a:r>
              <a:rPr b="1" lang="ru-RU" sz="1400" spc="-1" strike="noStrike">
                <a:latin typeface="Open Sans"/>
              </a:rPr>
              <a:t>В начале XVIII века одному французскому ботанику прислали из Китая семена неизвестного растения. Семена посеяли в Парижском ботаническом саду, и растение расцвело красным лучистым цветком с желтой серединкой. Оно походило на большую маргаритку.  Французам понравился этот цветок, и они назвали его Королевой маргариток. Ботаники и садовники стали выводить новые сорта Королевы маргариток различной окраски. И спустя двадцать два года расцвел невиданный махровый цветок. Увидев его, один из ботаников воскликнул: «Астер!», что значит по-гречески «звезда». С тех пор этот цветок стали называть астрой.</a:t>
            </a:r>
            <a:endParaRPr b="0" lang="ru-RU" sz="14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Прямоугольник 3"/>
          <p:cNvSpPr/>
          <p:nvPr/>
        </p:nvSpPr>
        <p:spPr>
          <a:xfrm>
            <a:off x="518760" y="692640"/>
            <a:ext cx="820764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Palatino Linotype"/>
                <a:ea typeface="DejaVu Sans"/>
              </a:rPr>
              <a:t>	</a:t>
            </a:r>
            <a:endParaRPr b="0" lang="ru-RU" sz="2800" spc="-1" strike="noStrike">
              <a:latin typeface="Open Sans"/>
            </a:endParaRPr>
          </a:p>
        </p:txBody>
      </p:sp>
      <p:sp>
        <p:nvSpPr>
          <p:cNvPr id="197" name=""/>
          <p:cNvSpPr/>
          <p:nvPr/>
        </p:nvSpPr>
        <p:spPr>
          <a:xfrm>
            <a:off x="518760" y="877320"/>
            <a:ext cx="8153640" cy="921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55308d"/>
                </a:solidFill>
                <a:latin typeface="Open Sans"/>
                <a:ea typeface="DejaVu Sans"/>
              </a:rPr>
              <a:t>1. Умение находить и извлекать информацию из текста</a:t>
            </a:r>
            <a:endParaRPr b="0" lang="ru-RU" sz="2400" spc="-1" strike="noStrike">
              <a:latin typeface="Open Sans"/>
            </a:endParaRPr>
          </a:p>
        </p:txBody>
      </p:sp>
      <p:sp>
        <p:nvSpPr>
          <p:cNvPr id="198" name=""/>
          <p:cNvSpPr/>
          <p:nvPr/>
        </p:nvSpPr>
        <p:spPr>
          <a:xfrm>
            <a:off x="540360" y="1800000"/>
            <a:ext cx="7919280" cy="44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Nimbus Roman"/>
                <a:ea typeface="WenQuanYi Micro Hei"/>
              </a:rPr>
              <a:t>-</a:t>
            </a:r>
            <a:r>
              <a:rPr b="1" lang="ru-RU" sz="2000" spc="-1" strike="noStrike">
                <a:solidFill>
                  <a:srgbClr val="000000"/>
                </a:solidFill>
                <a:latin typeface="Open Sans"/>
                <a:ea typeface="WenQuanYi Micro Hei"/>
              </a:rPr>
              <a:t>Как вы думаете, какую страну можно считать родиной астры?</a:t>
            </a:r>
            <a:endParaRPr b="0" lang="ru-RU" sz="2000" spc="-1" strike="noStrike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Open Sans"/>
                <a:ea typeface="WenQuanYi Micro Hei"/>
              </a:rPr>
              <a:t>-Почему французы назвали новый цветок «Королевой маргариток»?</a:t>
            </a:r>
            <a:endParaRPr b="0" lang="ru-RU" sz="2000" spc="-1" strike="noStrike">
              <a:latin typeface="Open Sans"/>
            </a:endParaRPr>
          </a:p>
          <a:p>
            <a:pPr algn="just">
              <a:lnSpc>
                <a:spcPct val="100000"/>
              </a:lnSpc>
            </a:pPr>
            <a:endParaRPr b="0" lang="ru-RU" sz="2000" spc="-1" strike="noStrike">
              <a:latin typeface="Open Sans"/>
            </a:endParaRPr>
          </a:p>
          <a:p>
            <a:pPr algn="just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Open Sans"/>
                <a:ea typeface="WenQuanYi Micro Hei"/>
              </a:rPr>
              <a:t>-Какая информация не соответствует содержанию текста?</a:t>
            </a:r>
            <a:endParaRPr b="0" lang="ru-RU" sz="2000" spc="-1" strike="noStrike">
              <a:latin typeface="Open Sans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2000" spc="-1" strike="noStrike">
                <a:solidFill>
                  <a:srgbClr val="000000"/>
                </a:solidFill>
                <a:latin typeface="Open Sans"/>
                <a:ea typeface="WenQuanYi Micro Hei"/>
              </a:rPr>
              <a:t>В конце XVIII века одному французскому ботанику прислали из Китая семена неизвестного растения.</a:t>
            </a:r>
            <a:endParaRPr b="0" lang="ru-RU" sz="2000" spc="-1" strike="noStrike">
              <a:latin typeface="Open Sans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2000" spc="-1" strike="noStrike">
                <a:solidFill>
                  <a:srgbClr val="000000"/>
                </a:solidFill>
                <a:latin typeface="Open Sans"/>
                <a:ea typeface="WenQuanYi Micro Hei"/>
              </a:rPr>
              <a:t>Растение расцвело жёлтым лучистым цветком.</a:t>
            </a:r>
            <a:endParaRPr b="0" lang="ru-RU" sz="2000" spc="-1" strike="noStrike">
              <a:latin typeface="Open Sans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2000" spc="-1" strike="noStrike">
                <a:solidFill>
                  <a:srgbClr val="000000"/>
                </a:solidFill>
                <a:latin typeface="Open Sans"/>
                <a:ea typeface="WenQuanYi Micro Hei"/>
              </a:rPr>
              <a:t>«Астер» – по-гречески «звезда».</a:t>
            </a:r>
            <a:endParaRPr b="0" lang="ru-RU" sz="2000" spc="-1" strike="noStrike">
              <a:latin typeface="Open Sans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2000" spc="-1" strike="noStrike">
                <a:solidFill>
                  <a:srgbClr val="000000"/>
                </a:solidFill>
                <a:latin typeface="Open Sans"/>
                <a:ea typeface="WenQuanYi Micro Hei"/>
              </a:rPr>
              <a:t>И спустя двадцать три года расцвел невиданный махровый цветок.</a:t>
            </a:r>
            <a:endParaRPr b="0" lang="ru-RU" sz="2000" spc="-1" strike="noStrike">
              <a:latin typeface="Open Sans"/>
            </a:endParaRPr>
          </a:p>
          <a:p>
            <a:pPr algn="just">
              <a:lnSpc>
                <a:spcPct val="100000"/>
              </a:lnSpc>
            </a:pPr>
            <a:endParaRPr b="0" lang="ru-RU" sz="20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360000" y="603720"/>
            <a:ext cx="82285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15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55308d"/>
                </a:solidFill>
                <a:latin typeface="Open Sans"/>
              </a:rPr>
              <a:t>2. Умение интегрировать и интерпретировать   информацию</a:t>
            </a:r>
            <a:endParaRPr b="0" lang="ru-RU" sz="2400" spc="-1" strike="noStrike">
              <a:latin typeface="Open Sans"/>
            </a:endParaRPr>
          </a:p>
        </p:txBody>
      </p:sp>
      <p:sp>
        <p:nvSpPr>
          <p:cNvPr id="200" name=""/>
          <p:cNvSpPr/>
          <p:nvPr/>
        </p:nvSpPr>
        <p:spPr>
          <a:xfrm>
            <a:off x="669600" y="1980000"/>
            <a:ext cx="7790040" cy="449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2000" spc="-1" strike="noStrike">
                <a:solidFill>
                  <a:srgbClr val="000000"/>
                </a:solidFill>
                <a:latin typeface="Open Sans"/>
                <a:ea typeface="DejaVu Sans"/>
              </a:rPr>
              <a:t>-Текст  назван «Королева маргариток». Возможен ли другой вариант названия?</a:t>
            </a:r>
            <a:endParaRPr b="0" lang="ru-RU" sz="20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2000" spc="-1" strike="noStrike">
                <a:solidFill>
                  <a:srgbClr val="000000"/>
                </a:solidFill>
                <a:latin typeface="Open Sans"/>
                <a:ea typeface="DejaVu Sans"/>
              </a:rPr>
              <a:t>-Объясните значение слова «махровый», опираясь на текст  и рисунок</a:t>
            </a:r>
            <a:endParaRPr b="0" lang="ru-RU" sz="2000" spc="-1" strike="noStrike">
              <a:latin typeface="Open Sans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ru-RU" sz="2000" spc="-1" strike="noStrike">
              <a:latin typeface="Open Sans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ru-RU" sz="2000" spc="-1" strike="noStrike">
              <a:latin typeface="Open Sans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ru-RU" sz="2000" spc="-1" strike="noStrike">
              <a:latin typeface="Open Sans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ru-RU" sz="2000" spc="-1" strike="noStrike">
              <a:latin typeface="Open Sans"/>
            </a:endParaRPr>
          </a:p>
          <a:p>
            <a:pPr marL="432000" indent="-3240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2000" spc="-1" strike="noStrike">
                <a:solidFill>
                  <a:srgbClr val="000000"/>
                </a:solidFill>
                <a:latin typeface="Open Sans"/>
                <a:ea typeface="WenQuanYi Micro Hei"/>
              </a:rPr>
              <a:t>- Опираясь на текст, объясните, какие внешние особенности астры оправдывают ее название «астра» – звезда?</a:t>
            </a:r>
            <a:endParaRPr b="0" lang="ru-RU" sz="2000" spc="-1" strike="noStrike">
              <a:latin typeface="Open Sans"/>
            </a:endParaRPr>
          </a:p>
        </p:txBody>
      </p:sp>
      <p:pic>
        <p:nvPicPr>
          <p:cNvPr id="201" name="" descr=""/>
          <p:cNvPicPr/>
          <p:nvPr/>
        </p:nvPicPr>
        <p:blipFill>
          <a:blip r:embed="rId1"/>
          <a:stretch/>
        </p:blipFill>
        <p:spPr>
          <a:xfrm>
            <a:off x="3420000" y="3420360"/>
            <a:ext cx="2519280" cy="197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720000" y="155160"/>
            <a:ext cx="7919280" cy="25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55308d"/>
                </a:solidFill>
                <a:latin typeface="Open Sans"/>
              </a:rPr>
              <a:t>3.     Умение осмысливать прочитанный текст  и  оценивать содержание и форму текста</a:t>
            </a:r>
            <a:endParaRPr b="0" lang="ru-RU" sz="2400" spc="-1" strike="noStrike">
              <a:latin typeface="Open Sans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/>
          </p:nvPr>
        </p:nvSpPr>
        <p:spPr>
          <a:xfrm>
            <a:off x="4860000" y="1980000"/>
            <a:ext cx="3419280" cy="431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7000"/>
          </a:bodyPr>
          <a:p>
            <a:pPr marL="432000" indent="-32400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Астра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Осень над парком тенистым... Ложится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Золото кленов на воды пруда.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Кружатся листья... Умолкнули птицы...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В похолодевшее небо глядится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Астра, лучистая астра – звезда.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Астру с прямыми ее лепестками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С древних времен называли «звездой».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Так бы ее вы назвали и сами.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В ней лепестки разбежались лучами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От сердцевинки совсем золотой.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Близятся сумерки. Тонкий и острый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В небе созвездий колышется свет.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Астра на клумбе, душистой и пестрой,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Смотрит, как светят далекие сестры,</a:t>
            </a:r>
            <a:endParaRPr b="0" lang="ru-RU" sz="3200" spc="-1" strike="noStrike">
              <a:latin typeface="Open Sans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200" spc="-1" strike="noStrike">
                <a:solidFill>
                  <a:srgbClr val="f10d0c"/>
                </a:solidFill>
                <a:latin typeface="Open Sans"/>
              </a:rPr>
              <a:t>И посылает с земли им привет.</a:t>
            </a:r>
            <a:endParaRPr b="0" lang="ru-RU" sz="3200" spc="-1" strike="noStrike">
              <a:latin typeface="Open Sans"/>
            </a:endParaRPr>
          </a:p>
        </p:txBody>
      </p:sp>
      <p:sp>
        <p:nvSpPr>
          <p:cNvPr id="204" name=""/>
          <p:cNvSpPr/>
          <p:nvPr/>
        </p:nvSpPr>
        <p:spPr>
          <a:xfrm>
            <a:off x="900720" y="2160000"/>
            <a:ext cx="3779280" cy="444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Open Sans"/>
                <a:ea typeface="DejaVu Sans"/>
              </a:rPr>
              <a:t>-Прочитайте стихотворение. Сопоставьте его с текстом. Определите сходство и различие.</a:t>
            </a:r>
            <a:endParaRPr b="0" lang="ru-RU" sz="1800" spc="-1" strike="noStrike">
              <a:latin typeface="Open Sans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Open Sans"/>
            </a:endParaRPr>
          </a:p>
          <a:p>
            <a:pPr algn="just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Open Sans"/>
                <a:ea typeface="DejaVu Sans"/>
              </a:rPr>
              <a:t>-Как автор в тексте  (в первой и второй строфах) обыгрывает смысл </a:t>
            </a:r>
            <a:endParaRPr b="0" lang="ru-RU" sz="1800" spc="-1" strike="noStrike">
              <a:latin typeface="Open Sans"/>
            </a:endParaRPr>
          </a:p>
          <a:p>
            <a:pPr algn="just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Open Sans"/>
                <a:ea typeface="DejaVu Sans"/>
              </a:rPr>
              <a:t>словосочетания «осень золотая»?</a:t>
            </a:r>
            <a:endParaRPr b="0" lang="ru-RU" sz="18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590760" y="273600"/>
            <a:ext cx="82285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55308d"/>
                </a:solidFill>
                <a:latin typeface="Open Sans"/>
              </a:rPr>
              <a:t>4.     Умение использовать полученную из текста информацию  в соответствии с целями</a:t>
            </a:r>
            <a:endParaRPr b="0" lang="ru-RU" sz="2400" spc="-1" strike="noStrike">
              <a:latin typeface="Open Sans"/>
            </a:endParaRPr>
          </a:p>
        </p:txBody>
      </p:sp>
      <p:sp>
        <p:nvSpPr>
          <p:cNvPr id="206" name=""/>
          <p:cNvSpPr/>
          <p:nvPr/>
        </p:nvSpPr>
        <p:spPr>
          <a:xfrm>
            <a:off x="578880" y="1510920"/>
            <a:ext cx="8101800" cy="16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Nimbus Roman"/>
                <a:ea typeface="DejaVu Sans"/>
              </a:rPr>
              <a:t>	</a:t>
            </a:r>
            <a:r>
              <a:rPr b="1" lang="ru-RU" sz="2000" spc="-1" strike="noStrike">
                <a:solidFill>
                  <a:srgbClr val="000000"/>
                </a:solidFill>
                <a:latin typeface="Open Sans"/>
                <a:ea typeface="DejaVu Sans"/>
              </a:rPr>
              <a:t>Твоему классу поручили оформить клумбу в школьном дворе. Убеди одноклассников, используя информацию из текста и стихотворения, в том, что астра привлекательна для выращивания на клумбе. Подготовь монологическое выступление.</a:t>
            </a:r>
            <a:endParaRPr b="0" lang="ru-RU" sz="2000" spc="-1" strike="noStrike">
              <a:latin typeface="Open Sans"/>
            </a:endParaRPr>
          </a:p>
        </p:txBody>
      </p:sp>
      <p:pic>
        <p:nvPicPr>
          <p:cNvPr id="207" name="" descr=""/>
          <p:cNvPicPr/>
          <p:nvPr/>
        </p:nvPicPr>
        <p:blipFill>
          <a:blip r:embed="rId1"/>
          <a:stretch/>
        </p:blipFill>
        <p:spPr>
          <a:xfrm rot="31200">
            <a:off x="2137320" y="3551040"/>
            <a:ext cx="4510080" cy="2727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781000"/>
            <a:ext cx="8228160" cy="17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ctr">
              <a:lnSpc>
                <a:spcPts val="5800"/>
              </a:lnSpc>
            </a:pPr>
            <a:br/>
            <a:br/>
            <a:br/>
            <a:br/>
            <a:br/>
            <a:r>
              <a:rPr b="1" lang="ru-RU" sz="5400" spc="-1" strike="noStrike">
                <a:solidFill>
                  <a:srgbClr val="2f5897"/>
                </a:solidFill>
                <a:latin typeface="Palatino Linotype"/>
              </a:rPr>
              <a:t>Благодарю за внимание!</a:t>
            </a:r>
            <a:br/>
            <a:endParaRPr b="0" lang="ru-RU" sz="5400" spc="-1" strike="noStrike"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313</TotalTime>
  <Application>LibreOffice/7.2.4.1$Linux_X86_64 LibreOffice_project/20$Build-1</Application>
  <AppVersion>15.0000</AppVersion>
  <Words>167</Words>
  <Paragraphs>84</Paragraphs>
  <Company>Hewlett-Packard Company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2022-02-15T17:03:38Z</dcterms:created>
  <dc:creator>аська</dc:creator>
  <dc:description/>
  <dc:language>ru-RU</dc:language>
  <cp:lastModifiedBy/>
  <dcterms:modified xsi:type="dcterms:W3CDTF">2022-11-10T22:05:02Z</dcterms:modified>
  <cp:revision>25</cp:revision>
  <dc:subject/>
  <dc:title>Формирования  читательской грамотности обучающихся    на уроках русского языка и литературы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23</vt:i4>
  </property>
</Properties>
</file>