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85" r:id="rId5"/>
    <p:sldId id="284" r:id="rId6"/>
    <p:sldId id="289" r:id="rId7"/>
    <p:sldId id="267" r:id="rId8"/>
    <p:sldId id="277" r:id="rId9"/>
    <p:sldId id="269" r:id="rId10"/>
    <p:sldId id="272" r:id="rId11"/>
    <p:sldId id="288" r:id="rId12"/>
    <p:sldId id="281" r:id="rId13"/>
    <p:sldId id="282" r:id="rId14"/>
    <p:sldId id="283" r:id="rId15"/>
    <p:sldId id="287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26DE"/>
    <a:srgbClr val="FF0000"/>
    <a:srgbClr val="0A8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2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8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6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3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2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04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4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0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1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98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61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5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7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1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7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4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58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76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8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7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51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89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09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98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4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8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76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5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6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4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A895-1B90-404D-A122-BB93B0EAA6E1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E092-717D-407E-B749-DE36D1A49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9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FC888-704D-4683-86D0-60741678FB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5C45-A873-48AF-B3A1-97C7191876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7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957946" y="6858000"/>
            <a:ext cx="146458" cy="111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33274" r="46215" b="4852"/>
          <a:stretch/>
        </p:blipFill>
        <p:spPr>
          <a:xfrm>
            <a:off x="118194" y="1459279"/>
            <a:ext cx="3442219" cy="3370755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183083" y="6325185"/>
            <a:ext cx="6823352" cy="5237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500"/>
              </a:lnSpc>
            </a:pPr>
            <a:r>
              <a:rPr lang="ru-RU" sz="2800" b="1" i="1" dirty="0">
                <a:ln w="66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6826DE"/>
                </a:solidFill>
              </a:rPr>
              <a:t>Добренко С. П.- воспитатель.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3391" y="36869"/>
            <a:ext cx="6779139" cy="130189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rgbClr val="0A8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</a:t>
            </a:r>
          </a:p>
          <a:p>
            <a:pPr>
              <a:defRPr/>
            </a:pPr>
            <a:r>
              <a:rPr lang="ru-RU" sz="2400" b="1" dirty="0">
                <a:solidFill>
                  <a:srgbClr val="0A8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детский сад № </a:t>
            </a:r>
            <a:r>
              <a:rPr lang="en-US" sz="2400" b="1" dirty="0">
                <a:solidFill>
                  <a:srgbClr val="0A8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ru-RU" sz="2400" b="1" dirty="0">
                <a:solidFill>
                  <a:srgbClr val="0A8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A88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A88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35160" y="1628800"/>
            <a:ext cx="6185233" cy="440635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Формирование алгоритмической грамотности в рамках реализации дополнительной образовательной программы технической направленности «ПиктоМир»</a:t>
            </a:r>
          </a:p>
        </p:txBody>
      </p:sp>
    </p:spTree>
    <p:extLst>
      <p:ext uri="{BB962C8B-B14F-4D97-AF65-F5344CB8AC3E}">
        <p14:creationId xmlns:p14="http://schemas.microsoft.com/office/powerpoint/2010/main" val="77744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4813" y="-238095"/>
            <a:ext cx="8454373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5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«Роботы-помощники»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24800"/>
          <a:stretch/>
        </p:blipFill>
        <p:spPr>
          <a:xfrm>
            <a:off x="179512" y="854512"/>
            <a:ext cx="6512180" cy="4757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71419" r="70323"/>
          <a:stretch/>
        </p:blipFill>
        <p:spPr>
          <a:xfrm>
            <a:off x="7055968" y="1116755"/>
            <a:ext cx="1581804" cy="172488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3849" t="74116" r="1"/>
          <a:stretch/>
        </p:blipFill>
        <p:spPr>
          <a:xfrm>
            <a:off x="7084961" y="3052525"/>
            <a:ext cx="1552811" cy="174033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35880" b="36063"/>
          <a:stretch/>
        </p:blipFill>
        <p:spPr bwMode="auto">
          <a:xfrm>
            <a:off x="383240" y="5730210"/>
            <a:ext cx="2815506" cy="94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68180"/>
          <a:stretch/>
        </p:blipFill>
        <p:spPr bwMode="auto">
          <a:xfrm>
            <a:off x="3635896" y="5712650"/>
            <a:ext cx="2574765" cy="9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8" t="41451" r="49140" b="37507"/>
          <a:stretch/>
        </p:blipFill>
        <p:spPr bwMode="auto">
          <a:xfrm>
            <a:off x="7084962" y="5055099"/>
            <a:ext cx="1620000" cy="1620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1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2053" name="Picture 5" descr="C:\Users\User\Desktop\МАСТЕР-КЛАСС ПИКТОМИР\фото игры\1647970822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744">
            <a:off x="134809" y="2596631"/>
            <a:ext cx="1971208" cy="289918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МАСТЕР-КЛАСС ПИКТОМИР\фото игры\1647970822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03" y="4283469"/>
            <a:ext cx="1746081" cy="232001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МАСТЕР-КЛАСС ПИКТОМИР\фото игры\1647970822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030">
            <a:off x="215553" y="247751"/>
            <a:ext cx="2071369" cy="23420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МАСТЕР-КЛАСС ПИКТОМИР\фото игры\1647970822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202">
            <a:off x="2392406" y="118263"/>
            <a:ext cx="2664655" cy="231913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МАСТЕР-КЛАСС ПИКТОМИР\фото игры\16479708222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763">
            <a:off x="6677737" y="1746092"/>
            <a:ext cx="2516135" cy="201374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User\Desktop\МАСТЕР-КЛАСС ПИКТОМИР\фото игры\16479708222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64" y="4019355"/>
            <a:ext cx="2149108" cy="26949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User\Desktop\МАСТЕР-КЛАСС ПИКТОМИР\фото игры\16479708222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22" y="36915"/>
            <a:ext cx="1973058" cy="27637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Desktop\МАСТЕР-КЛАСС ПИКТОМИР\фото игры\164797082231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52" y="4017127"/>
            <a:ext cx="1975855" cy="269721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 rot="16200000">
            <a:off x="3227585" y="1732362"/>
            <a:ext cx="1994438" cy="2971497"/>
            <a:chOff x="133250" y="75421"/>
            <a:chExt cx="1994438" cy="297149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" name="Прямоугольник 35"/>
            <p:cNvSpPr/>
            <p:nvPr/>
          </p:nvSpPr>
          <p:spPr>
            <a:xfrm>
              <a:off x="137210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41266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130900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623632" y="75421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33250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37306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126940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619672" y="568413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37210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41266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130900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623632" y="1052736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33250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37306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126940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1619672" y="155679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33250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637306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126940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619672" y="2058237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33250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37306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126940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619672" y="2542862"/>
              <a:ext cx="504056" cy="5040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5597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104418"/>
          </a:xfrm>
          <a:prstGeom prst="rect">
            <a:avLst/>
          </a:prstGeom>
        </p:spPr>
      </p:pic>
      <p:pic>
        <p:nvPicPr>
          <p:cNvPr id="3074" name="Picture 2" descr="C:\Users\User\Desktop\МАСТЕР-КЛАСС ПИКТОМИР\фото игры\Игра Найти отличия карт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0" y="0"/>
            <a:ext cx="8730921" cy="305327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МАСТЕР-КЛАСС ПИКТОМИР\фото игры\Игра Найти отличия картинка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9" y="3718014"/>
            <a:ext cx="8524721" cy="31460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МАСТЕР-КЛАСС ПИКТОМИР\фото игры\Игра Найти отлич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54282"/>
            <a:ext cx="2141451" cy="13663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6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104418"/>
          </a:xfrm>
          <a:prstGeom prst="rect">
            <a:avLst/>
          </a:prstGeom>
        </p:spPr>
      </p:pic>
      <p:pic>
        <p:nvPicPr>
          <p:cNvPr id="3075" name="Picture 3" descr="C:\Users\User\Desktop\МАСТЕР-КЛАСС ПИКТОМИР\фото игры\Игра Найти отличия картинк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1"/>
          <a:stretch/>
        </p:blipFill>
        <p:spPr bwMode="auto">
          <a:xfrm>
            <a:off x="373816" y="0"/>
            <a:ext cx="8396367" cy="3052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МАСТЕР-КЛАСС ПИКТОМИР\фото игры\Игра Найти отличия картинка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/>
          <a:stretch/>
        </p:blipFill>
        <p:spPr bwMode="auto">
          <a:xfrm>
            <a:off x="373816" y="3754557"/>
            <a:ext cx="8138615" cy="3052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МАСТЕР-КЛАСС ПИКТОМИР\фото игры\Игра Найти отлич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54282"/>
            <a:ext cx="2141451" cy="13663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82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9" r="5423"/>
          <a:stretch/>
        </p:blipFill>
        <p:spPr>
          <a:xfrm>
            <a:off x="0" y="2376"/>
            <a:ext cx="9144000" cy="685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5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6960402"/>
          </a:xfrm>
          <a:prstGeom prst="rect">
            <a:avLst/>
          </a:prstGeom>
        </p:spPr>
      </p:pic>
      <p:pic>
        <p:nvPicPr>
          <p:cNvPr id="5123" name="Picture 3" descr="C:\Users\User\Desktop\МАСТЕР-КЛАСС ПИКТОМИР\алгоритмы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78" y="3473512"/>
            <a:ext cx="4588768" cy="3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МАСТЕР-КЛАСС ПИКТОМИР\алгоритмы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38" y="66874"/>
            <a:ext cx="4588768" cy="3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МАСТЕР-КЛАСС ПИКТОМИР\алгоритмы\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9558"/>
          <a:stretch/>
        </p:blipFill>
        <p:spPr bwMode="auto">
          <a:xfrm>
            <a:off x="89070" y="108183"/>
            <a:ext cx="4148574" cy="34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МАСТЕР-КЛАСС ПИКТОМИР\алгоритмы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7" y="3901540"/>
            <a:ext cx="4071300" cy="291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0237" y="3337939"/>
            <a:ext cx="40231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моем руки</a:t>
            </a:r>
          </a:p>
        </p:txBody>
      </p:sp>
    </p:spTree>
    <p:extLst>
      <p:ext uri="{BB962C8B-B14F-4D97-AF65-F5344CB8AC3E}">
        <p14:creationId xmlns:p14="http://schemas.microsoft.com/office/powerpoint/2010/main" val="712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1027" name="Picture 3" descr="C:\Users\1\Desktop\cc-1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6" y="188640"/>
            <a:ext cx="8672430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EF75F140-F617-2F40-83AB-F210FB6C90AB}"/>
              </a:ext>
            </a:extLst>
          </p:cNvPr>
          <p:cNvSpPr txBox="1">
            <a:spLocks/>
          </p:cNvSpPr>
          <p:nvPr/>
        </p:nvSpPr>
        <p:spPr>
          <a:xfrm>
            <a:off x="-9858" y="5448622"/>
            <a:ext cx="9148929" cy="126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eorgia" panose="02040502050405020303" pitchFamily="18" charset="0"/>
              </a:rPr>
              <a:t>Федеральный научный центр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eorgia" panose="02040502050405020303" pitchFamily="18" charset="0"/>
              </a:rPr>
              <a:t>Научно-исследовательский  институт системных исследований РОССИЙСКОЙ АКАДЕМИИ НАУК</a:t>
            </a:r>
          </a:p>
          <a:p>
            <a:pPr marL="0" indent="0" algn="ctr">
              <a:buFont typeface="Arial" pitchFamily="34" charset="0"/>
              <a:buNone/>
            </a:pPr>
            <a:endParaRPr lang="ru-RU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ru-RU" sz="2800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6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2"/>
            <a:ext cx="9144000" cy="7032411"/>
          </a:xfrm>
          <a:prstGeom prst="rect">
            <a:avLst/>
          </a:prstGeom>
        </p:spPr>
      </p:pic>
      <p:pic>
        <p:nvPicPr>
          <p:cNvPr id="4" name="Picture 8" descr="https://s3.amazonaws.com/images.ecwid.com/images/14574219/8763874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8" y="907929"/>
            <a:ext cx="2232357" cy="1492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24728" r="23003" b="17939"/>
          <a:stretch/>
        </p:blipFill>
        <p:spPr>
          <a:xfrm>
            <a:off x="6364757" y="1018630"/>
            <a:ext cx="1883681" cy="1271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400346"/>
            <a:ext cx="310647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дидактические игры, </a:t>
            </a:r>
          </a:p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игровые задания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60328" y="4054537"/>
            <a:ext cx="316079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цифровая образовательная среда «ПиктоМир»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55486" y="2393693"/>
            <a:ext cx="350222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робототехнический </a:t>
            </a:r>
          </a:p>
          <a:p>
            <a:pPr algn="ctr"/>
            <a:r>
              <a:rPr lang="ru-RU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образовательный  набор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335486" y="4471712"/>
            <a:ext cx="2726872" cy="146372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700" b="1" dirty="0">
              <a:solidFill>
                <a:schemeClr val="accent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7756C4-C22B-6E44-A341-0DF350102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827" y="1554716"/>
            <a:ext cx="2231220" cy="2231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9057710" cy="894697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Предметно – игровая среда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0" y="3326900"/>
            <a:ext cx="2211858" cy="3389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8B4091-8AFE-DC52-70F7-272A48572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14" y="3658010"/>
            <a:ext cx="2981478" cy="298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8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5" r="10070"/>
          <a:stretch/>
        </p:blipFill>
        <p:spPr>
          <a:xfrm>
            <a:off x="-36512" y="4054"/>
            <a:ext cx="9180512" cy="70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58" y="1772816"/>
            <a:ext cx="4491092" cy="4069669"/>
          </a:xfrm>
          <a:prstGeom prst="rect">
            <a:avLst/>
          </a:prstGeom>
          <a:noFill/>
        </p:spPr>
      </p:pic>
      <p:pic>
        <p:nvPicPr>
          <p:cNvPr id="6" name="Рисунок 5" descr="C:\Users\ячсмитьбю.фывапролдж\Downloads\Screenshot_20200825-18392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5" b="5285"/>
          <a:stretch/>
        </p:blipFill>
        <p:spPr bwMode="auto">
          <a:xfrm>
            <a:off x="179512" y="1240812"/>
            <a:ext cx="3384226" cy="5461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814" y="-34786"/>
            <a:ext cx="9090513" cy="1275598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 algn="r">
              <a:defRPr/>
            </a:pPr>
            <a:r>
              <a:rPr lang="ru-RU" sz="6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Реальный робот</a:t>
            </a:r>
          </a:p>
        </p:txBody>
      </p:sp>
    </p:spTree>
    <p:extLst>
      <p:ext uri="{BB962C8B-B14F-4D97-AF65-F5344CB8AC3E}">
        <p14:creationId xmlns:p14="http://schemas.microsoft.com/office/powerpoint/2010/main" val="180406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4" r="6812" b="22960"/>
          <a:stretch/>
        </p:blipFill>
        <p:spPr>
          <a:xfrm>
            <a:off x="19050" y="3960967"/>
            <a:ext cx="6488782" cy="2720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18" b="18959"/>
          <a:stretch/>
        </p:blipFill>
        <p:spPr>
          <a:xfrm>
            <a:off x="19050" y="343722"/>
            <a:ext cx="6743662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109737" y="1196752"/>
            <a:ext cx="3078043" cy="41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6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41190" y="-26538"/>
            <a:ext cx="9090513" cy="158417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defRPr/>
            </a:pPr>
            <a:r>
              <a:rPr lang="ru-RU" sz="6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«КРОХА-СОФТ»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814" y="5710772"/>
            <a:ext cx="9090513" cy="1097670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morning" dir="t"/>
            </a:scene3d>
            <a:sp3d extrusionH="57150" contourW="12700" prstMaterial="matte">
              <a:bevelT w="38100" h="38100"/>
              <a:contourClr>
                <a:srgbClr val="525000"/>
              </a:contourClr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918E00"/>
                </a:solidFill>
                <a:latin typeface="Intro " panose="02000000000000000000" pitchFamily="50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918E00"/>
                </a:solidFill>
                <a:latin typeface="Intro "/>
              </a:defRPr>
            </a:lvl9pPr>
          </a:lstStyle>
          <a:p>
            <a:pPr>
              <a:lnSpc>
                <a:spcPts val="4500"/>
              </a:lnSpc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клуб для начинающих программистов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95461"/>
            <a:ext cx="2548875" cy="2738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C5AC31-0ECA-2D36-3038-1C31861EB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67" y="1196752"/>
            <a:ext cx="44644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2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4929" y="-3011"/>
            <a:ext cx="9144000" cy="7032410"/>
          </a:xfrm>
          <a:prstGeom prst="rect">
            <a:avLst/>
          </a:prstGeom>
        </p:spPr>
      </p:pic>
      <p:pic>
        <p:nvPicPr>
          <p:cNvPr id="3" name="Picture 2" descr="C:\Users\User\Desktop\МАСТЕР-КЛАСС ПИКТОМИР\фото игры\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7829"/>
          <a:stretch/>
        </p:blipFill>
        <p:spPr bwMode="auto">
          <a:xfrm>
            <a:off x="127251" y="752819"/>
            <a:ext cx="5400600" cy="38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33162"/>
          <a:stretch/>
        </p:blipFill>
        <p:spPr bwMode="auto">
          <a:xfrm>
            <a:off x="173168" y="4739903"/>
            <a:ext cx="2718785" cy="205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4813" y="-238095"/>
            <a:ext cx="8454373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5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«Роботы в доме»</a:t>
            </a:r>
          </a:p>
        </p:txBody>
      </p:sp>
      <p:pic>
        <p:nvPicPr>
          <p:cNvPr id="7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32303"/>
          <a:stretch/>
        </p:blipFill>
        <p:spPr bwMode="auto">
          <a:xfrm>
            <a:off x="3065121" y="4753683"/>
            <a:ext cx="2574765" cy="20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r="33676" b="70227"/>
          <a:stretch/>
        </p:blipFill>
        <p:spPr bwMode="auto">
          <a:xfrm>
            <a:off x="5714249" y="3186645"/>
            <a:ext cx="1395405" cy="156703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7" t="35071" r="31214" b="35156"/>
          <a:stretch/>
        </p:blipFill>
        <p:spPr bwMode="auto">
          <a:xfrm>
            <a:off x="5746769" y="1082329"/>
            <a:ext cx="1449000" cy="16272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1" t="70763" r="33760" b="-536"/>
          <a:stretch/>
        </p:blipFill>
        <p:spPr bwMode="auto">
          <a:xfrm>
            <a:off x="7503320" y="752819"/>
            <a:ext cx="1372836" cy="154169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7" r="47927"/>
          <a:stretch/>
        </p:blipFill>
        <p:spPr bwMode="auto">
          <a:xfrm>
            <a:off x="5908747" y="5817670"/>
            <a:ext cx="2718785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5" r="16830" b="71925"/>
          <a:stretch/>
        </p:blipFill>
        <p:spPr bwMode="auto">
          <a:xfrm>
            <a:off x="7327242" y="2466645"/>
            <a:ext cx="1518565" cy="1440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МАСТЕР-КЛАСС ПИКТОМИР\фото игры\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0" t="5415" r="2276" b="69913"/>
          <a:stretch/>
        </p:blipFill>
        <p:spPr bwMode="auto">
          <a:xfrm>
            <a:off x="7455073" y="4233016"/>
            <a:ext cx="1439999" cy="1440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20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79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 кода</dc:title>
  <dc:creator>1</dc:creator>
  <cp:lastModifiedBy>Дмитрий Зеленин</cp:lastModifiedBy>
  <cp:revision>68</cp:revision>
  <dcterms:created xsi:type="dcterms:W3CDTF">2019-03-20T17:56:46Z</dcterms:created>
  <dcterms:modified xsi:type="dcterms:W3CDTF">2023-10-16T14:44:17Z</dcterms:modified>
</cp:coreProperties>
</file>