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68" r:id="rId11"/>
    <p:sldId id="266" r:id="rId12"/>
    <p:sldId id="267" r:id="rId13"/>
    <p:sldId id="273" r:id="rId14"/>
    <p:sldId id="271" r:id="rId15"/>
    <p:sldId id="270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2792459-54BB-4236-AA13-D9E3E4691C00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3E7D112-BA6E-4F82-85C7-4AFF55C657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792459-54BB-4236-AA13-D9E3E4691C00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E7D112-BA6E-4F82-85C7-4AFF55C657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792459-54BB-4236-AA13-D9E3E4691C00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E7D112-BA6E-4F82-85C7-4AFF55C657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792459-54BB-4236-AA13-D9E3E4691C00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E7D112-BA6E-4F82-85C7-4AFF55C657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2792459-54BB-4236-AA13-D9E3E4691C00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3E7D112-BA6E-4F82-85C7-4AFF55C657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792459-54BB-4236-AA13-D9E3E4691C00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3E7D112-BA6E-4F82-85C7-4AFF55C657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792459-54BB-4236-AA13-D9E3E4691C00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3E7D112-BA6E-4F82-85C7-4AFF55C657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792459-54BB-4236-AA13-D9E3E4691C00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E7D112-BA6E-4F82-85C7-4AFF55C657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792459-54BB-4236-AA13-D9E3E4691C00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E7D112-BA6E-4F82-85C7-4AFF55C657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2792459-54BB-4236-AA13-D9E3E4691C00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3E7D112-BA6E-4F82-85C7-4AFF55C657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2792459-54BB-4236-AA13-D9E3E4691C00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3E7D112-BA6E-4F82-85C7-4AFF55C657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92792459-54BB-4236-AA13-D9E3E4691C00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3E7D112-BA6E-4F82-85C7-4AFF55C657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ownloads\&#1051;&#1077;&#1074;&#1080;&#1090;&#1072;&#1085;%20&#8212;%20&#1054;&#1073;&#1098;&#1103;&#1074;&#1083;&#1077;&#1085;&#1080;&#1077;%20&#1086;%20&#1042;&#1086;&#1081;&#1085;&#1077;.%20(www.mixmuz.ru)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prezentaciya-shablony-i-fon-den-pobedy-9-maya-slide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386" name="Picture 2" descr="https://yaratiso.ru/images/0905230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357298"/>
            <a:ext cx="7438585" cy="41151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prezentaciya-shablony-i-fon-den-pobedy-9-maya-slide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Военные фотографии. Дети на войне"/>
          <p:cNvPicPr>
            <a:picLocks noChangeAspect="1" noChangeArrowheads="1"/>
          </p:cNvPicPr>
          <p:nvPr/>
        </p:nvPicPr>
        <p:blipFill>
          <a:blip r:embed="rId3"/>
          <a:srcRect l="22250" r="15685"/>
          <a:stretch>
            <a:fillRect/>
          </a:stretch>
        </p:blipFill>
        <p:spPr bwMode="auto">
          <a:xfrm>
            <a:off x="214282" y="1214422"/>
            <a:ext cx="3731490" cy="4500594"/>
          </a:xfrm>
          <a:prstGeom prst="rect">
            <a:avLst/>
          </a:prstGeom>
          <a:noFill/>
        </p:spPr>
      </p:pic>
      <p:pic>
        <p:nvPicPr>
          <p:cNvPr id="3076" name="Picture 4" descr="https://avatars.mds.yandex.net/get-pdb/194708/195063fe-90d0-4547-9794-61a390bca4ee/s12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3643314"/>
            <a:ext cx="3714776" cy="3062093"/>
          </a:xfrm>
          <a:prstGeom prst="rect">
            <a:avLst/>
          </a:prstGeom>
          <a:noFill/>
        </p:spPr>
      </p:pic>
      <p:pic>
        <p:nvPicPr>
          <p:cNvPr id="3078" name="Picture 6" descr="https://avatars.mds.yandex.net/get-pdb/1723351/9885ca09-5972-4afb-b192-0a2c1ee663de/s1200?webp=false"/>
          <p:cNvPicPr>
            <a:picLocks noChangeAspect="1" noChangeArrowheads="1"/>
          </p:cNvPicPr>
          <p:nvPr/>
        </p:nvPicPr>
        <p:blipFill>
          <a:blip r:embed="rId5"/>
          <a:srcRect l="17232" r="9078"/>
          <a:stretch>
            <a:fillRect/>
          </a:stretch>
        </p:blipFill>
        <p:spPr bwMode="auto">
          <a:xfrm>
            <a:off x="4071934" y="214290"/>
            <a:ext cx="3730222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prezentaciya-shablony-i-fon-den-pobedy-9-maya-slide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http://kirmayak.ru/upload/iblock/9ac/9acaf4e104f4d8558c967fb027d9de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4674647" cy="2928958"/>
          </a:xfrm>
          <a:prstGeom prst="rect">
            <a:avLst/>
          </a:prstGeom>
          <a:noFill/>
        </p:spPr>
      </p:pic>
      <p:pic>
        <p:nvPicPr>
          <p:cNvPr id="5124" name="Picture 4" descr="https://mypresentation.ru/documents/df9b50fec9fc6f7831f6e38deaaa75d6/img16.jpg"/>
          <p:cNvPicPr>
            <a:picLocks noChangeAspect="1" noChangeArrowheads="1"/>
          </p:cNvPicPr>
          <p:nvPr/>
        </p:nvPicPr>
        <p:blipFill>
          <a:blip r:embed="rId4"/>
          <a:srcRect l="4594" t="8653" r="5261"/>
          <a:stretch>
            <a:fillRect/>
          </a:stretch>
        </p:blipFill>
        <p:spPr bwMode="auto">
          <a:xfrm>
            <a:off x="3714744" y="3357562"/>
            <a:ext cx="4286280" cy="32575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prezentaciya-shablony-i-fon-den-pobedy-9-maya-slide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http://www.e1.ru/news/images/new1/419/940/big/TASS_12478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00042"/>
            <a:ext cx="378140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http://funik.ru/uploads/images/04_2015/26/3_ec281f807c67e8024d33ac986526dc5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97" y="2000240"/>
            <a:ext cx="4143404" cy="3143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cdn.aviaforum.ru/images/2013/01/574235_2994c6948944f67ee8e3bf5d0ccadb6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078" r="470"/>
          <a:stretch>
            <a:fillRect/>
          </a:stretch>
        </p:blipFill>
        <p:spPr bwMode="auto">
          <a:xfrm>
            <a:off x="115953" y="3643314"/>
            <a:ext cx="3955982" cy="28740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prezentaciya-shablony-i-fon-den-pobedy-9-maya-slide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4" descr="http://afganinva.ru/uploads/posts/2013-05/1368192788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10" y="214290"/>
            <a:ext cx="8222410" cy="60722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prezentaciya-shablony-i-fon-den-pobedy-9-maya-slide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2" name="Группа 21"/>
          <p:cNvGrpSpPr/>
          <p:nvPr/>
        </p:nvGrpSpPr>
        <p:grpSpPr>
          <a:xfrm>
            <a:off x="0" y="448419"/>
            <a:ext cx="8317134" cy="6409581"/>
            <a:chOff x="463820" y="214290"/>
            <a:chExt cx="8317134" cy="6409581"/>
          </a:xfrm>
        </p:grpSpPr>
        <p:pic>
          <p:nvPicPr>
            <p:cNvPr id="23" name="Picture 6" descr="http://cdn.fishki.net/upload/post/2016/04/22/1929158/tn/28-1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backgroundRemoval t="0" b="96466" l="2250" r="97000">
                          <a14:backgroundMark x1="38250" y1="29522" x2="38250" y2="29522"/>
                          <a14:backgroundMark x1="48375" y1="44906" x2="48375" y2="449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447827" y="2591423"/>
              <a:ext cx="6336704" cy="403244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Прямоугольник 23"/>
            <p:cNvSpPr/>
            <p:nvPr/>
          </p:nvSpPr>
          <p:spPr>
            <a:xfrm>
              <a:off x="500034" y="214290"/>
              <a:ext cx="8280920" cy="9694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5700" b="1" dirty="0" smtClean="0">
                  <a:ln w="19050">
                    <a:solidFill>
                      <a:srgbClr val="FF0000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 panose="04040605051002020D02" pitchFamily="82" charset="0"/>
                </a:rPr>
                <a:t>Значение цветов</a:t>
              </a:r>
            </a:p>
          </p:txBody>
        </p:sp>
        <p:cxnSp>
          <p:nvCxnSpPr>
            <p:cNvPr id="25" name="Прямая со стрелкой 24"/>
            <p:cNvCxnSpPr/>
            <p:nvPr/>
          </p:nvCxnSpPr>
          <p:spPr>
            <a:xfrm>
              <a:off x="2771800" y="2132856"/>
              <a:ext cx="1844379" cy="1008112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Прямоугольник 25"/>
            <p:cNvSpPr/>
            <p:nvPr/>
          </p:nvSpPr>
          <p:spPr>
            <a:xfrm>
              <a:off x="463820" y="927833"/>
              <a:ext cx="3096344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0" b="1" dirty="0" smtClean="0">
                  <a:ln w="19050">
                    <a:solidFill>
                      <a:srgbClr val="FF0000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 panose="04040605051002020D02" pitchFamily="82" charset="0"/>
                </a:rPr>
                <a:t>дым</a:t>
              </a:r>
            </a:p>
          </p:txBody>
        </p:sp>
        <p:cxnSp>
          <p:nvCxnSpPr>
            <p:cNvPr id="27" name="Прямая со стрелкой 26"/>
            <p:cNvCxnSpPr/>
            <p:nvPr/>
          </p:nvCxnSpPr>
          <p:spPr>
            <a:xfrm flipH="1">
              <a:off x="5292080" y="2132856"/>
              <a:ext cx="792088" cy="1224136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Прямоугольник 27"/>
          <p:cNvSpPr/>
          <p:nvPr/>
        </p:nvSpPr>
        <p:spPr>
          <a:xfrm>
            <a:off x="4643438" y="1142984"/>
            <a:ext cx="30963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0" b="1" dirty="0" smtClean="0">
                <a:ln w="1905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пламя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prezentaciya-shablony-i-fon-den-pobedy-9-maya-slide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8676" name="Picture 4" descr="https://patrioty.xyz/wp-content/uploads/2019/05/marusya-pro-bezsmertnij-polk-ta-jogo-zvyazok-iz-rf-620x3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714356"/>
            <a:ext cx="7516102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prezentaciya-shablony-i-fon-den-pobedy-9-maya-slide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6627" name="Picture 3" descr="https://ds05.infourok.ru/uploads/ex/0287/00092a46-e9fee6d3/img31.jpg"/>
          <p:cNvPicPr>
            <a:picLocks noChangeAspect="1" noChangeArrowheads="1"/>
          </p:cNvPicPr>
          <p:nvPr/>
        </p:nvPicPr>
        <p:blipFill>
          <a:blip r:embed="rId3"/>
          <a:srcRect l="8203" t="20833" r="8007" b="25000"/>
          <a:stretch>
            <a:fillRect/>
          </a:stretch>
        </p:blipFill>
        <p:spPr bwMode="auto">
          <a:xfrm>
            <a:off x="214282" y="1357298"/>
            <a:ext cx="7858180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prezentaciya-shablony-i-fon-den-pobedy-9-maya-slide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2" descr="http://www.content.su/wp-content/uploads/2010/07/1222026209_begut-so-shkoly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4282" y="571480"/>
            <a:ext cx="3931433" cy="30003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ttp://ic.pics.livejournal.com/eska/683464/500548/500548_original.jpg?from=http://ic.pics.livejournal.com/eska/683464/500548/500548_origin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2" y="571480"/>
            <a:ext cx="3874147" cy="29289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www.fotosoyuz.ru/preview/600x600-p2owd7/69/4iyo0p/600x600,fs-markgrinberg-02,34,MGr-34-06.jpg?fxn6cmk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3786190"/>
            <a:ext cx="3995255" cy="2818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img1.liveinternet.ru/images/attach/c/8/99/327/99327445_IMG_8371_______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4" y="3786190"/>
            <a:ext cx="4000528" cy="27860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prezentaciya-shablony-i-fon-den-pobedy-9-maya-slide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nemeckij_istrebit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18"/>
            <a:ext cx="4967568" cy="35004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42910" y="0"/>
            <a:ext cx="6858048" cy="9286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22 </a:t>
            </a:r>
            <a:r>
              <a:rPr lang="ru-RU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июня 1941 года</a:t>
            </a:r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5" name="Picture 4" descr="http://dush2prk.ucoz.ru/65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209" y="3532622"/>
            <a:ext cx="5376200" cy="33253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prezentaciya-shablony-i-fon-den-pobedy-9-maya-slide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://i013.radikal.ru/0906/e9/31ede8b12da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6" y="428604"/>
            <a:ext cx="8053896" cy="60007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Левитан — Объявление о Войне. (www.mixmuz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715272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6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prezentaciya-shablony-i-fon-den-pobedy-9-maya-slide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://strelaua.com/2013/images/stories/11_12/22-_1042903145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4282" y="214290"/>
            <a:ext cx="4604716" cy="31370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://static4.aif.ru/pictures/201306/19370101_gaf_u92_6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1571612"/>
            <a:ext cx="3573371" cy="25571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pohodd.ru/gal/d/21332-1/20090721-kolonna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2844" y="4019530"/>
            <a:ext cx="6303238" cy="28384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prezentaciya-shablony-i-fon-den-pobedy-9-maya-slide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http://www.perspektivy.info/images/pobeditely/3914-frontovoe_pokolenie_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" y="142852"/>
            <a:ext cx="3825065" cy="64294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vedlozero.ru/images/stories/vov4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2" y="214290"/>
            <a:ext cx="4447129" cy="32397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avivas.ru/img/topic/107/2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14744" y="3357562"/>
            <a:ext cx="4500593" cy="32115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prezentaciya-shablony-i-fon-den-pobedy-9-maya-slide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://g.io.ua/img_aa/large/2890/74/289074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142852"/>
            <a:ext cx="5977897" cy="42343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fishki.mfcu.ru/picsw/092012/06/post_anti/voyna/voyna-00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60" y="3435871"/>
            <a:ext cx="5686070" cy="34221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prezentaciya-shablony-i-fon-den-pobedy-9-maya-slide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://images.myshared.ru/5/488600/slide_3.jpg"/>
          <p:cNvPicPr>
            <a:picLocks noChangeAspect="1" noChangeArrowheads="1"/>
          </p:cNvPicPr>
          <p:nvPr/>
        </p:nvPicPr>
        <p:blipFill>
          <a:blip r:embed="rId3"/>
          <a:srcRect l="3560" t="2299" r="49668" b="3408"/>
          <a:stretch>
            <a:fillRect/>
          </a:stretch>
        </p:blipFill>
        <p:spPr bwMode="auto">
          <a:xfrm>
            <a:off x="357158" y="285728"/>
            <a:ext cx="3857652" cy="573391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500562" y="285728"/>
            <a:ext cx="328614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Агарков</a:t>
            </a:r>
            <a:endParaRPr lang="ru-RU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Михаил </a:t>
            </a:r>
          </a:p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Николаевич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29124" y="2214555"/>
            <a:ext cx="3429024" cy="38779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</a:t>
            </a:r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орнорабочий</a:t>
            </a:r>
          </a:p>
          <a:p>
            <a:pPr algn="ctr"/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чистного</a:t>
            </a:r>
          </a:p>
          <a:p>
            <a:pPr algn="ctr"/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абоя</a:t>
            </a:r>
          </a:p>
          <a:p>
            <a:pPr algn="ctr"/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ахты № 30</a:t>
            </a:r>
          </a:p>
          <a:p>
            <a:pPr algn="ctr"/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Руководитель подполья </a:t>
            </a:r>
          </a:p>
          <a:p>
            <a:pPr algn="ctr"/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6000768"/>
            <a:ext cx="764386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ПОЧЁТНЫЙ ГРАЖДАНИН ДОНЕЦКА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prezentaciya-shablony-i-fon-den-pobedy-9-maya-slide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Николай Прокофьевич Жердев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3853540" cy="564360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357686" y="428604"/>
            <a:ext cx="364333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Жердев</a:t>
            </a:r>
            <a:endParaRPr lang="ru-RU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Николай</a:t>
            </a:r>
          </a:p>
          <a:p>
            <a:pPr algn="ctr"/>
            <a:r>
              <a:rPr lang="ru-RU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Прокофьевич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29124" y="2928934"/>
            <a:ext cx="335758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Лётчик –</a:t>
            </a:r>
          </a:p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истребитель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5929331"/>
            <a:ext cx="785818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ГЕРОЙ   СОВЕТСКОГО  СОЮЗА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122</TotalTime>
  <Words>32</Words>
  <Application>Microsoft Office PowerPoint</Application>
  <PresentationFormat>Экран (4:3)</PresentationFormat>
  <Paragraphs>19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Литейная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14</cp:revision>
  <dcterms:created xsi:type="dcterms:W3CDTF">2020-01-29T14:44:46Z</dcterms:created>
  <dcterms:modified xsi:type="dcterms:W3CDTF">2023-10-24T18:09:35Z</dcterms:modified>
</cp:coreProperties>
</file>