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1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4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3975-70A3-498A-BF62-8C389E18470B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294E-7B9E-4DC8-B194-06CAA8AF6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средняя общеобразовательная школа № 8 г. Североуральска Свердловской области.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тружеников тыла в победу в ВОВ»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3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Петропавловское 1942 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06" y="1396391"/>
            <a:ext cx="7539092" cy="5277364"/>
          </a:xfrm>
        </p:spPr>
      </p:pic>
    </p:spTree>
    <p:extLst>
      <p:ext uri="{BB962C8B-B14F-4D97-AF65-F5344CB8AC3E}">
        <p14:creationId xmlns:p14="http://schemas.microsoft.com/office/powerpoint/2010/main" val="105825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Петропавловское 1942 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84" y="1361600"/>
            <a:ext cx="7664770" cy="53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для фронта!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08" y="1392072"/>
            <a:ext cx="9083949" cy="5240740"/>
          </a:xfrm>
        </p:spPr>
      </p:pic>
    </p:spTree>
    <p:extLst>
      <p:ext uri="{BB962C8B-B14F-4D97-AF65-F5344CB8AC3E}">
        <p14:creationId xmlns:p14="http://schemas.microsoft.com/office/powerpoint/2010/main" val="10140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истребитель МиГ-21ПФМ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74" y="1936343"/>
            <a:ext cx="7775526" cy="4382569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115" y="2752516"/>
            <a:ext cx="3380165" cy="25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«Слава Героям фронта и тыла!»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52" y="1443486"/>
            <a:ext cx="3528870" cy="5175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51" y="1443486"/>
            <a:ext cx="6900903" cy="5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096" y="1677040"/>
            <a:ext cx="8666012" cy="48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06" y="1585196"/>
            <a:ext cx="6156988" cy="48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город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37" y="1564944"/>
            <a:ext cx="8639055" cy="5108811"/>
          </a:xfrm>
        </p:spPr>
      </p:pic>
    </p:spTree>
    <p:extLst>
      <p:ext uri="{BB962C8B-B14F-4D97-AF65-F5344CB8AC3E}">
        <p14:creationId xmlns:p14="http://schemas.microsoft.com/office/powerpoint/2010/main" val="16394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помощь!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63" y="1392073"/>
            <a:ext cx="7744684" cy="4975960"/>
          </a:xfrm>
        </p:spPr>
      </p:pic>
    </p:spTree>
    <p:extLst>
      <p:ext uri="{BB962C8B-B14F-4D97-AF65-F5344CB8AC3E}">
        <p14:creationId xmlns:p14="http://schemas.microsoft.com/office/powerpoint/2010/main" val="77050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героизм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80" y="1487606"/>
            <a:ext cx="7383439" cy="4910076"/>
          </a:xfrm>
        </p:spPr>
      </p:pic>
    </p:spTree>
    <p:extLst>
      <p:ext uri="{BB962C8B-B14F-4D97-AF65-F5344CB8AC3E}">
        <p14:creationId xmlns:p14="http://schemas.microsoft.com/office/powerpoint/2010/main" val="428325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всем этим — самоотверженный труд коллектива</a:t>
            </a:r>
          </a:p>
        </p:txBody>
      </p:sp>
      <p:pic>
        <p:nvPicPr>
          <p:cNvPr id="1026" name="Picture 2" descr="г. Североуральск, управление СУБРа :: Зимнухов Дмитрий – Социальная сеть  ФотоК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20" y="1388573"/>
            <a:ext cx="7874759" cy="52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0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 Иван Проничкин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6" y="1291242"/>
            <a:ext cx="3739486" cy="5472419"/>
          </a:xfrm>
        </p:spPr>
      </p:pic>
    </p:spTree>
    <p:extLst>
      <p:ext uri="{BB962C8B-B14F-4D97-AF65-F5344CB8AC3E}">
        <p14:creationId xmlns:p14="http://schemas.microsoft.com/office/powerpoint/2010/main" val="334819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Натальи Федоровны Стародубовой, ветерана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СУБРа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по 12 часов на морозе, испытывали и голод, и холод, и болезни. Но сильная любовь к Родине и страшная ненависть к лютому врагу, порушившему наши планы, мечты и наладившуюся уже сносную жизнь для большинства советских людей, придавала нам силы и энергию. Мы трудились, не жалея себя, помня наказ: «Все для фронта, все для Победы!».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2" y="3664765"/>
            <a:ext cx="5538625" cy="29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ответственность на хрупких плечах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11" y="1463720"/>
            <a:ext cx="8361134" cy="5394280"/>
          </a:xfrm>
        </p:spPr>
      </p:pic>
    </p:spTree>
    <p:extLst>
      <p:ext uri="{BB962C8B-B14F-4D97-AF65-F5344CB8AC3E}">
        <p14:creationId xmlns:p14="http://schemas.microsoft.com/office/powerpoint/2010/main" val="303948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3514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Заслуженная награда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6" y="1253959"/>
            <a:ext cx="4116026" cy="5488035"/>
          </a:xfrm>
        </p:spPr>
      </p:pic>
    </p:spTree>
    <p:extLst>
      <p:ext uri="{BB962C8B-B14F-4D97-AF65-F5344CB8AC3E}">
        <p14:creationId xmlns:p14="http://schemas.microsoft.com/office/powerpoint/2010/main" val="2505702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152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общеобразовательное учреждение средняя общеобразовательная школа № 8 г. Североуральска Свердловской области.   «Вклад тружеников тыла в победу в ВОВ»</vt:lpstr>
      <vt:lpstr>Любимый город</vt:lpstr>
      <vt:lpstr>Нужна помощь!</vt:lpstr>
      <vt:lpstr>Трудовой героизм </vt:lpstr>
      <vt:lpstr>За всем этим — самоотверженный труд коллектива</vt:lpstr>
      <vt:lpstr>труженик тыла Иван Проничкин</vt:lpstr>
      <vt:lpstr>воспоминания Натальи Федоровны Стародубовой, ветерана СУБРа:</vt:lpstr>
      <vt:lpstr>Огромная ответственность на хрупких плечах</vt:lpstr>
      <vt:lpstr>Заслуженная награда</vt:lpstr>
      <vt:lpstr>с. Петропавловское 1942 г.</vt:lpstr>
      <vt:lpstr>с. Петропавловское 1942 г.</vt:lpstr>
      <vt:lpstr>Все для фронта!</vt:lpstr>
      <vt:lpstr>памятник истребитель МиГ-21ПФМ</vt:lpstr>
      <vt:lpstr>монумент «Слава Героям фронта и тыла!»</vt:lpstr>
      <vt:lpstr>Мы помним!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«Вклад тружеников тыла в победу в ВОВ»</dc:title>
  <dc:creator>Виктория</dc:creator>
  <cp:lastModifiedBy>Виктория</cp:lastModifiedBy>
  <cp:revision>31</cp:revision>
  <dcterms:created xsi:type="dcterms:W3CDTF">2024-03-23T17:13:42Z</dcterms:created>
  <dcterms:modified xsi:type="dcterms:W3CDTF">2024-03-23T17:56:33Z</dcterms:modified>
</cp:coreProperties>
</file>