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5109-E89A-4303-AC94-49BA51EBB54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E91D-FE00-42C7-BA4B-BC6C091B7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55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5109-E89A-4303-AC94-49BA51EBB54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E91D-FE00-42C7-BA4B-BC6C091B7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5109-E89A-4303-AC94-49BA51EBB54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E91D-FE00-42C7-BA4B-BC6C091B741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8095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5109-E89A-4303-AC94-49BA51EBB54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E91D-FE00-42C7-BA4B-BC6C091B7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79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5109-E89A-4303-AC94-49BA51EBB54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E91D-FE00-42C7-BA4B-BC6C091B741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26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5109-E89A-4303-AC94-49BA51EBB54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E91D-FE00-42C7-BA4B-BC6C091B7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14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5109-E89A-4303-AC94-49BA51EBB54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E91D-FE00-42C7-BA4B-BC6C091B7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57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5109-E89A-4303-AC94-49BA51EBB54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E91D-FE00-42C7-BA4B-BC6C091B7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3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5109-E89A-4303-AC94-49BA51EBB54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E91D-FE00-42C7-BA4B-BC6C091B7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7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5109-E89A-4303-AC94-49BA51EBB54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E91D-FE00-42C7-BA4B-BC6C091B7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62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5109-E89A-4303-AC94-49BA51EBB54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E91D-FE00-42C7-BA4B-BC6C091B7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1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5109-E89A-4303-AC94-49BA51EBB54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E91D-FE00-42C7-BA4B-BC6C091B7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9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5109-E89A-4303-AC94-49BA51EBB54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E91D-FE00-42C7-BA4B-BC6C091B7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17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5109-E89A-4303-AC94-49BA51EBB54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E91D-FE00-42C7-BA4B-BC6C091B7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46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5109-E89A-4303-AC94-49BA51EBB54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E91D-FE00-42C7-BA4B-BC6C091B7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5109-E89A-4303-AC94-49BA51EBB54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E91D-FE00-42C7-BA4B-BC6C091B7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02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15109-E89A-4303-AC94-49BA51EBB54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51E91D-FE00-42C7-BA4B-BC6C091B7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90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75150"/>
            <a:ext cx="7636933" cy="1472522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№199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792" y="2395727"/>
            <a:ext cx="9134856" cy="181051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23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досуга</a:t>
            </a:r>
          </a:p>
          <a:p>
            <a:pPr algn="ctr"/>
            <a:r>
              <a:rPr lang="ru-RU" sz="123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старшей группы</a:t>
            </a:r>
          </a:p>
          <a:p>
            <a:pPr algn="ctr"/>
            <a:r>
              <a:rPr lang="ru-RU" sz="123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«Чистый город-наш город</a:t>
            </a:r>
            <a:r>
              <a:rPr lang="ru-RU" sz="16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8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 </a:t>
            </a:r>
            <a:r>
              <a:rPr lang="ru-RU" sz="8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8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высшей квалификационный категории:</a:t>
            </a:r>
            <a:endParaRPr lang="ru-RU" sz="8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Кузнецова Ирина Сергеевна</a:t>
            </a:r>
          </a:p>
          <a:p>
            <a:r>
              <a:rPr lang="ru-RU" sz="8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3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25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124" y="234696"/>
            <a:ext cx="8596668" cy="1996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 земной - наш дом родной,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теперь от века к веку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 опасности большой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деяний человека.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46" y="2187606"/>
            <a:ext cx="5820623" cy="3881437"/>
          </a:xfrm>
        </p:spPr>
      </p:pic>
    </p:spTree>
    <p:extLst>
      <p:ext uri="{BB962C8B-B14F-4D97-AF65-F5344CB8AC3E}">
        <p14:creationId xmlns:p14="http://schemas.microsoft.com/office/powerpoint/2010/main" val="114370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42" y="28041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мы выбрасываем множество мусора (консервные банки, различные упаковки, бумагу, бутылки и многое другое)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03" y="2014284"/>
            <a:ext cx="5814392" cy="3881437"/>
          </a:xfrm>
        </p:spPr>
      </p:pic>
    </p:spTree>
    <p:extLst>
      <p:ext uri="{BB962C8B-B14F-4D97-AF65-F5344CB8AC3E}">
        <p14:creationId xmlns:p14="http://schemas.microsoft.com/office/powerpoint/2010/main" val="336661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иды мусора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st39.stpulscen.ru/images/product/392/001/643_bi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99" y="2105724"/>
            <a:ext cx="5827983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38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s13.stc.all.kpcdn.net/share/i/12/11228810/inx960x64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51" y="2151444"/>
            <a:ext cx="5797896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7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Бытовой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eco-ug.com/local/templates/main/assets/img/sections/our-service/formup-slider-img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277" y="2105724"/>
            <a:ext cx="5822155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52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мусора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Удалена в качестве мусора мешок/оксо-биоразлагаемые материалы garbeg мешок/..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6887" r="14236"/>
          <a:stretch/>
        </p:blipFill>
        <p:spPr bwMode="auto">
          <a:xfrm>
            <a:off x="96012" y="2182804"/>
            <a:ext cx="3282696" cy="2696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c.pics.livejournal.com/svsatanist/84831327/53568/53568_90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12773" r="4682" b="16277"/>
          <a:stretch/>
        </p:blipFill>
        <p:spPr bwMode="auto">
          <a:xfrm>
            <a:off x="4411980" y="2049565"/>
            <a:ext cx="3282696" cy="2829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musorish.ru/wp-content/uploads/2019/05/zavo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948" y="2047240"/>
            <a:ext cx="3282697" cy="28317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трелка вправо 6"/>
          <p:cNvSpPr/>
          <p:nvPr/>
        </p:nvSpPr>
        <p:spPr>
          <a:xfrm>
            <a:off x="3502152" y="3220795"/>
            <a:ext cx="7863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7818120" y="3240392"/>
            <a:ext cx="7863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17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перерабатывают отходы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ideoplaybac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8300" y="1621092"/>
            <a:ext cx="7054850" cy="3881437"/>
          </a:xfrm>
        </p:spPr>
      </p:pic>
    </p:spTree>
    <p:extLst>
      <p:ext uri="{BB962C8B-B14F-4D97-AF65-F5344CB8AC3E}">
        <p14:creationId xmlns:p14="http://schemas.microsoft.com/office/powerpoint/2010/main" val="121793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7073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358" y="573024"/>
            <a:ext cx="8596668" cy="23987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речь свою вели о том,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вся Земля - наш общий дом.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добрый дом, просторный дом,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все с рожденья в нём живём.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cdn1.ntv.com.tr/gorsel/infqoz4Rk06dazjz3Zrx1Q.jpg?width=1000&amp;mode=both&amp;scale=both&amp;v=1294307486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97" y="2618291"/>
            <a:ext cx="5666358" cy="377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95850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72</Words>
  <Application>Microsoft Office PowerPoint</Application>
  <PresentationFormat>Широкоэкранный</PresentationFormat>
  <Paragraphs>20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Грань</vt:lpstr>
      <vt:lpstr>Муниципальное дошкольное образовательное автономное учреждение №199 </vt:lpstr>
      <vt:lpstr>Шар земной - наш дом родной, Но теперь от века к веку Он в опасности большой От деяний человека.   </vt:lpstr>
      <vt:lpstr>Ежедневно мы выбрасываем множество мусора (консервные банки, различные упаковки, бумагу, бутылки и многое другое)</vt:lpstr>
      <vt:lpstr>Виды мусора  Строительный</vt:lpstr>
      <vt:lpstr>Пищевой</vt:lpstr>
      <vt:lpstr>Бытовой</vt:lpstr>
      <vt:lpstr>Путь мусора</vt:lpstr>
      <vt:lpstr>Как перерабатывают отходы</vt:lpstr>
      <vt:lpstr>Мы речь свою вели о том, Что вся Земля - наш общий дом. Наш добрый дом, просторный дом, Мы все с рожденья в нём живём.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№199 </dc:title>
  <dc:creator>Windows User</dc:creator>
  <cp:lastModifiedBy>Windows User</cp:lastModifiedBy>
  <cp:revision>4</cp:revision>
  <dcterms:created xsi:type="dcterms:W3CDTF">2022-03-22T09:42:50Z</dcterms:created>
  <dcterms:modified xsi:type="dcterms:W3CDTF">2022-03-22T10:17:05Z</dcterms:modified>
</cp:coreProperties>
</file>