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74" r:id="rId6"/>
    <p:sldId id="262" r:id="rId7"/>
    <p:sldId id="273" r:id="rId8"/>
    <p:sldId id="275" r:id="rId9"/>
    <p:sldId id="263" r:id="rId10"/>
    <p:sldId id="269" r:id="rId11"/>
    <p:sldId id="270" r:id="rId12"/>
    <p:sldId id="271" r:id="rId13"/>
    <p:sldId id="276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922" y="-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65AD59D-0C35-4E9B-94E2-3E3244CFDB4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3180DBC-B263-4332-ACCD-4F9C16D87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54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62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5AD59D-0C35-4E9B-94E2-3E3244CFDB4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180DBC-B263-4332-ACCD-4F9C16D87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73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5AD59D-0C35-4E9B-94E2-3E3244CFDB4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180DBC-B263-4332-ACCD-4F9C16D87B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9068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5AD59D-0C35-4E9B-94E2-3E3244CFDB4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180DBC-B263-4332-ACCD-4F9C16D87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817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9042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48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519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5AD59D-0C35-4E9B-94E2-3E3244CFDB4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180DBC-B263-4332-ACCD-4F9C16D87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37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38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5AD59D-0C35-4E9B-94E2-3E3244CFDB4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180DBC-B263-4332-ACCD-4F9C16D87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24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85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58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78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31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26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30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AD59D-0C35-4E9B-94E2-3E3244CFDB4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0DBC-B263-4332-ACCD-4F9C16D87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35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267" y="559558"/>
            <a:ext cx="9264581" cy="5950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163" y="0"/>
            <a:ext cx="3022837" cy="268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01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8547" y="4870158"/>
            <a:ext cx="9448800" cy="68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06" y="231113"/>
            <a:ext cx="9435402" cy="647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9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3675" y="1155560"/>
            <a:ext cx="875211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Prediction – Future Simple</a:t>
            </a:r>
          </a:p>
          <a:p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People will live under the sea it the next century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Plans – to be going to </a:t>
            </a:r>
          </a:p>
          <a:p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is going to be a doctor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Arrangements – Present Continuous</a:t>
            </a:r>
          </a:p>
          <a:p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meeting the editor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99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2734" y="503934"/>
            <a:ext cx="6682066" cy="98822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homework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7360" y="1600200"/>
            <a:ext cx="6187440" cy="445008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14528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Ex.19p.79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W. B.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145280" algn="l"/>
              </a:tabLst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complete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dialogue using the verbs from the box in the right form</a:t>
            </a:r>
            <a:endParaRPr lang="ru-RU" sz="4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145280" algn="l"/>
              </a:tabLst>
            </a:pP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https://lh3.googleusercontent.com/gRPtMtbDOQyG7frRR9YA4Ni9_pbBO7pPuinZhtVhQHi8-ZXq-QMtk9VvU_J9UhEob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349" y="1118245"/>
            <a:ext cx="4876800" cy="487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00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8430" y="286603"/>
            <a:ext cx="8610600" cy="69603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Self- assessment sheet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6662418"/>
              </p:ext>
            </p:extLst>
          </p:nvPr>
        </p:nvGraphicFramePr>
        <p:xfrm>
          <a:off x="331526" y="1015166"/>
          <a:ext cx="1174674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501"/>
                <a:gridCol w="9276498"/>
                <a:gridCol w="18697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№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Names of tasks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Your mark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Scheme “Jobs</a:t>
                      </a:r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”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Board game “What do these people do at their jobs</a:t>
                      </a:r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?”</a:t>
                      </a:r>
                      <a:endParaRPr lang="en-US" sz="2400" b="1" dirty="0" smtClean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“What </a:t>
                      </a:r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job is good for you?” </a:t>
                      </a:r>
                      <a:endParaRPr lang="en-US" sz="2400" b="1" dirty="0" smtClean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4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“What are you doing on…?</a:t>
                      </a:r>
                      <a:r>
                        <a:rPr lang="en-US" sz="2400" b="1" baseline="0" dirty="0" smtClean="0">
                          <a:latin typeface="Arial Black" panose="020B0A04020102020204" pitchFamily="34" charset="0"/>
                        </a:rPr>
                        <a:t>”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4517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5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Linda is talking</a:t>
                      </a:r>
                      <a:r>
                        <a:rPr lang="en-US" sz="2400" b="1" baseline="0" dirty="0" smtClean="0">
                          <a:latin typeface="Arial Black" panose="020B0A04020102020204" pitchFamily="34" charset="0"/>
                        </a:rPr>
                        <a:t> about her intentions for the next year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4517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6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Rachel`s </a:t>
                      </a:r>
                      <a:r>
                        <a:rPr lang="en-US" sz="2400" b="1" dirty="0" err="1" smtClean="0">
                          <a:latin typeface="Arial Black" panose="020B0A04020102020204" pitchFamily="34" charset="0"/>
                        </a:rPr>
                        <a:t>quastions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4517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7.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Total mark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018430" y="5106538"/>
            <a:ext cx="8610600" cy="489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Rating</a:t>
            </a: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scale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1914971"/>
              </p:ext>
            </p:extLst>
          </p:nvPr>
        </p:nvGraphicFramePr>
        <p:xfrm>
          <a:off x="300251" y="5769338"/>
          <a:ext cx="11696131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442"/>
                <a:gridCol w="3712191"/>
                <a:gridCol w="39714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0-1 mistakes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2-3 mistakes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More than 3 mistakes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“5”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“4”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“3”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44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ytimg.com/vi/wAyfCbTtIf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43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8430" y="286603"/>
            <a:ext cx="8610600" cy="69603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Self- assessment sheet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6662418"/>
              </p:ext>
            </p:extLst>
          </p:nvPr>
        </p:nvGraphicFramePr>
        <p:xfrm>
          <a:off x="331526" y="1015166"/>
          <a:ext cx="1174674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501"/>
                <a:gridCol w="9276498"/>
                <a:gridCol w="18697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№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Names of tasks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Your mark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Scheme “Jobs</a:t>
                      </a:r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”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Board game “What do these people do at their jobs</a:t>
                      </a:r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?”</a:t>
                      </a:r>
                      <a:endParaRPr lang="en-US" sz="2400" b="1" dirty="0" smtClean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“What </a:t>
                      </a:r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job is good for you?” </a:t>
                      </a:r>
                      <a:endParaRPr lang="en-US" sz="2400" b="1" dirty="0" smtClean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4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“What are you doing on…?</a:t>
                      </a:r>
                      <a:r>
                        <a:rPr lang="en-US" sz="2400" b="1" baseline="0" dirty="0" smtClean="0">
                          <a:latin typeface="Arial Black" panose="020B0A04020102020204" pitchFamily="34" charset="0"/>
                        </a:rPr>
                        <a:t>”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4517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5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Linda is talking</a:t>
                      </a:r>
                      <a:r>
                        <a:rPr lang="en-US" sz="2400" b="1" baseline="0" dirty="0" smtClean="0">
                          <a:latin typeface="Arial Black" panose="020B0A04020102020204" pitchFamily="34" charset="0"/>
                        </a:rPr>
                        <a:t> about her intentions for the next year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4517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6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Rachel`s </a:t>
                      </a:r>
                      <a:r>
                        <a:rPr lang="en-US" sz="2400" b="1" dirty="0" err="1" smtClean="0">
                          <a:latin typeface="Arial Black" panose="020B0A04020102020204" pitchFamily="34" charset="0"/>
                        </a:rPr>
                        <a:t>quastions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4517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7.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Total mark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018430" y="5106538"/>
            <a:ext cx="8610600" cy="489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Rating</a:t>
            </a: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scale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1914971"/>
              </p:ext>
            </p:extLst>
          </p:nvPr>
        </p:nvGraphicFramePr>
        <p:xfrm>
          <a:off x="300251" y="5769338"/>
          <a:ext cx="11696131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442"/>
                <a:gridCol w="3712191"/>
                <a:gridCol w="39714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0-1 mistakes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2-3 mistakes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More than 3 mistakes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“5”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“4”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“3”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44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087" y="4303111"/>
            <a:ext cx="4872250" cy="194567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are we going to talk about?</a:t>
            </a:r>
            <a:endParaRPr lang="ru-RU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37513" y="4586205"/>
            <a:ext cx="5958952" cy="13794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We are going to talk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about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_____________________.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00" y="163773"/>
            <a:ext cx="3930565" cy="3684896"/>
          </a:xfrm>
          <a:prstGeom prst="rect">
            <a:avLst/>
          </a:prstGeom>
        </p:spPr>
      </p:pic>
      <p:pic>
        <p:nvPicPr>
          <p:cNvPr id="2050" name="Picture 2" descr="https://thumbs.dreamstime.com/b/%D0%B4%D0%BE%D0%BA%D1%82%D0%BE%D1%80-visiting-%D0%B8-%D0%B3%D0%BE%D0%B2%D0%BE%D1%80%D0%B8%D1%82%D1%8C-%D1%81-%D0%BF%D0%BE%D0%B6%D0%B8-%D1%8B%D0%BC-%D0%BF%D0%B0%D1%86%D0%B8%D0%B5%D0%BD%D1%82%D0%BE%D0%BC-%D0%BD%D0%B0-%D0%BA%D1%80%D0%BE%D0%B2%D0%B0%D1%82%D0%B8-819974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550" y="520648"/>
            <a:ext cx="4098885" cy="35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5534" y="163773"/>
            <a:ext cx="4162550" cy="36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03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381" y="729265"/>
            <a:ext cx="10822034" cy="8193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spidergram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jOBS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”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360" y="6033945"/>
            <a:ext cx="10820400" cy="7019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2" t="5579" r="19496" b="12667"/>
          <a:stretch/>
        </p:blipFill>
        <p:spPr>
          <a:xfrm>
            <a:off x="383958" y="1198780"/>
            <a:ext cx="11421204" cy="51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5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381" y="729265"/>
            <a:ext cx="10822034" cy="8193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spidergram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jOBS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”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360" y="6033945"/>
            <a:ext cx="10820400" cy="7019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2" t="5579" r="19496" b="12667"/>
          <a:stretch/>
        </p:blipFill>
        <p:spPr>
          <a:xfrm>
            <a:off x="383958" y="1198780"/>
            <a:ext cx="11421204" cy="5186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9042" y="1356527"/>
            <a:ext cx="205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secretary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2580" y="1185705"/>
            <a:ext cx="22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hairdresser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6409" y="1225899"/>
            <a:ext cx="262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factory worker</a:t>
            </a:r>
            <a:endParaRPr lang="ru-RU" sz="2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68449" y="2180492"/>
            <a:ext cx="1487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builder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68448" y="3637504"/>
            <a:ext cx="175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bank clerk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52598" y="5345723"/>
            <a:ext cx="221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baby-sitter</a:t>
            </a:r>
            <a:endParaRPr lang="ru-RU" sz="2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2048" y="5988818"/>
            <a:ext cx="334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computer programmer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077" y="5617029"/>
            <a:ext cx="286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teacher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596" y="4119824"/>
            <a:ext cx="245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writer</a:t>
            </a:r>
            <a:endParaRPr lang="ru-RU" sz="28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030" y="2381460"/>
            <a:ext cx="1879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doctor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5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945" y="-3209684"/>
            <a:ext cx="45719" cy="505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4359" y="2038554"/>
            <a:ext cx="11110055" cy="4375894"/>
          </a:xfrm>
        </p:spPr>
      </p:sp>
      <p:pic>
        <p:nvPicPr>
          <p:cNvPr id="3074" name="Picture 2" descr="http://mariyank.ucoz.org/jobs-board-game_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9" t="3086" r="2235" b="4974"/>
          <a:stretch/>
        </p:blipFill>
        <p:spPr bwMode="auto">
          <a:xfrm>
            <a:off x="532263" y="1326382"/>
            <a:ext cx="11262151" cy="520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83982" y="140677"/>
            <a:ext cx="5003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BOARD GAME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“Who does it?”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7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9224" y="1979783"/>
            <a:ext cx="487227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job is good for you? 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1764" y="263047"/>
            <a:ext cx="5661765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 going to be ____</a:t>
            </a:r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</a:t>
            </a:r>
          </a:p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t`s ____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going </a:t>
            </a:r>
          </a:p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be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</a:t>
            </a:r>
          </a:p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it`s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9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.pixabay.com/photo/2017/04/04/07/06/address-book-2200584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818" y="361740"/>
            <a:ext cx="6096000" cy="6096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71411" y="1055077"/>
            <a:ext cx="23010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Saturday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orning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fternoon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vening</a:t>
            </a:r>
          </a:p>
          <a:p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Sunday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morning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afternoon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39543" y="1266092"/>
            <a:ext cx="5787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-What are you doing    on…?</a:t>
            </a:r>
          </a:p>
          <a:p>
            <a:r>
              <a:rPr lang="en-US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-I am going to </a:t>
            </a:r>
            <a:r>
              <a:rPr lang="en-US" sz="4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8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7445" y="313898"/>
            <a:ext cx="9448800" cy="124014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Let’s have a rest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https://www.culture.ru/storage/images/1d1aafc71760725ffc18572aa206ea1a/1782ebfdd8bad2d1008da287b76025d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516" y="1554041"/>
            <a:ext cx="9680812" cy="510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90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1124</TotalTime>
  <Words>328</Words>
  <Application>Microsoft Office PowerPoint</Application>
  <PresentationFormat>Произвольный</PresentationFormat>
  <Paragraphs>100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След самолета</vt:lpstr>
      <vt:lpstr>Слайд 1</vt:lpstr>
      <vt:lpstr>Self- assessment sheet</vt:lpstr>
      <vt:lpstr>What are we going to talk about?</vt:lpstr>
      <vt:lpstr>spidergram “jOBS” </vt:lpstr>
      <vt:lpstr>spidergram “jOBS” </vt:lpstr>
      <vt:lpstr>                                                    </vt:lpstr>
      <vt:lpstr>Слайд 7</vt:lpstr>
      <vt:lpstr>Слайд 8</vt:lpstr>
      <vt:lpstr>Let’s have a rest</vt:lpstr>
      <vt:lpstr>Слайд 10</vt:lpstr>
      <vt:lpstr>Слайд 11</vt:lpstr>
      <vt:lpstr>homework</vt:lpstr>
      <vt:lpstr>Self- assessment sheet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User</cp:lastModifiedBy>
  <cp:revision>32</cp:revision>
  <dcterms:created xsi:type="dcterms:W3CDTF">2020-01-25T09:41:01Z</dcterms:created>
  <dcterms:modified xsi:type="dcterms:W3CDTF">2021-02-17T19:44:23Z</dcterms:modified>
</cp:coreProperties>
</file>