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66" r:id="rId7"/>
    <p:sldId id="263" r:id="rId8"/>
    <p:sldId id="268" r:id="rId9"/>
    <p:sldId id="262" r:id="rId10"/>
    <p:sldId id="269" r:id="rId11"/>
    <p:sldId id="260" r:id="rId12"/>
    <p:sldId id="270" r:id="rId13"/>
    <p:sldId id="265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4096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17744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6900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5319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78867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3237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91881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30515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78153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92699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77176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93DF-558A-472D-B513-938EA389EEFE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D9B2A-1FF5-4E64-B42C-DE9BF31C3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36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964" y="193964"/>
            <a:ext cx="6816437" cy="21890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Счастье своё нашли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на родном  селе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282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8582" y="1288473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Ильнур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Мулланурович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и вырос в обыкновенной семье колхозников.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году создал семью. Воспитывают двоих сыновей.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Свое дело - это ведь еще и ответственность, и нужно понимать, что трудности будут, и надо заранее все спланировать, рассчитать, продумать пути решения, - говорит сам фермер. – К тому же и в дело свое я так много вложил – и сил, и средств, и души…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Первое, что бросается в глаза, когда подъезжаешь к семейной ферме КФХ «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Фатыхов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И.М.», это прибранность территории, опрятность. Эта любовь к порядку помогает здешнему фермеру во всем: и в производственных делах, и в социальных.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332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0435" y="4035815"/>
            <a:ext cx="3867729" cy="2822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680" y="391764"/>
            <a:ext cx="7085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Герой </a:t>
            </a:r>
            <a:r>
              <a:rPr lang="ru-RU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нашего </a:t>
            </a:r>
            <a:r>
              <a:rPr lang="ru-RU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времени</a:t>
            </a:r>
            <a:endParaRPr lang="ru-RU" sz="54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0435" y="189833"/>
            <a:ext cx="3851565" cy="2525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486280"/>
            <a:ext cx="8324271" cy="5371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8961" y="2606575"/>
            <a:ext cx="3743039" cy="24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536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2327" y="766732"/>
            <a:ext cx="946265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Гульшат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Садыкова – многодетная мама, в прошлом получила профессию в сфере культуры, работала библиотекарем. Семь лет назад решила, что стоит попробовать себя в предпринимательстве – основать семейную ферму. </a:t>
            </a:r>
            <a:endParaRPr lang="ru-RU" sz="2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сама все начала, хотела заниматься фермой, это была полностью моя инициатива. Я по натуре лидер, это у меня от мамы. Со всеми бумагами ходила я сама. Муж такие вещи не делает, зато всю тяжелую работу тащит. В те трудные времена муж ни разу не упрекнул меня, не говорил, что я втянула нас во все это. 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женщин-фермеров почти не было. На собраниях среди мужчин мне было не по себе, стеснялась. Но какого-то принижения с их стороны не чувствовала. В работе мы равны. Односельчане к моему фермерству относятся по-разному. Кто-то с уважением, понимают, что работа тяжелая. А кто-то смотрит с некоторой издевкой. Может, и завидуют», – рассказывает фермер.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577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439228" cy="4595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9227" y="3881985"/>
            <a:ext cx="53861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РОДНИК - живительная влага,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РОДНИК – бодрящая прохлада,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РОДНИК – источник жизни на Земле…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его тебе и мне!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90" y="7200"/>
            <a:ext cx="3447918" cy="277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8218" y="236781"/>
            <a:ext cx="49414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все они очень занятые люди, не остаются равнодушными к житейским проблемам односельчан. Оказывают спонсорскую помощь, благодаря им жители села Большие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Метески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пьют родниковую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Роднику – грехи снимешь и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 души как бремя скатиться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96325"/>
            <a:ext cx="3556309" cy="2661675"/>
          </a:xfrm>
          <a:prstGeom prst="rect">
            <a:avLst/>
          </a:prstGeom>
        </p:spPr>
      </p:pic>
      <p:pic>
        <p:nvPicPr>
          <p:cNvPr id="1026" name="Picture 2" descr="D:\рафис\IMG-20220215-WA0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638" y="3959031"/>
            <a:ext cx="3873362" cy="2898969"/>
          </a:xfrm>
          <a:prstGeom prst="rect">
            <a:avLst/>
          </a:prstGeom>
          <a:noFill/>
        </p:spPr>
      </p:pic>
      <p:pic>
        <p:nvPicPr>
          <p:cNvPr id="1027" name="Picture 3" descr="D:\рафис\IMG-20210606-WA0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7218" y="0"/>
            <a:ext cx="3057965" cy="4341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2380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383" y="0"/>
            <a:ext cx="78970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снова поём о земле нашей милой,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вновь прославляем мы щедрость её,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родила нас, вскормила, взрастила.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мы по – сыновьи ей честь отдаём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8250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1654" y="3726872"/>
            <a:ext cx="9268691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Дом, где мы с тобой растём.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берёзки, вдоль которых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мамой мы идём.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с тонким колоском,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 и песни,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Тёплый вечер за окном.</a:t>
            </a: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в небе голубом,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душистый, золотистый хлеб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праздничным столом.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Край, где мы с тобой живём.</a:t>
            </a:r>
          </a:p>
          <a:p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8080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29"/>
            <a:ext cx="12192000" cy="6863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789709"/>
            <a:ext cx="99198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Каримуллин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Ахтам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Галиахметович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«Развитие семейных животноводческих ферм на базе КФХ 2014 года» открыл свою ферму на 24 голов.</a:t>
            </a:r>
          </a:p>
          <a:p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Шарипов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Рафис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Габдуллович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 «Развитие семейных животноводческих ферм на базе КФХ 2013 года» открыл свою ферму  для разведение молочного крупного рогатого скота, производство сырого молока</a:t>
            </a:r>
          </a:p>
          <a:p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Фатыхов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Ильнур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Мулланурович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 «Развитие семейных животноводческих ферм на базе КФХ 2019 года» открыл свою ферму  для разведение молочного крупного рогатого скота, производство сырого молока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Садыкова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Гульшат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Магъсумовна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«Развитие семейных животноводческих ферм на базе КФХ 2018 года» открыл свою ферму на 50 голов.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93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68" y="1018979"/>
            <a:ext cx="3764235" cy="2230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3171230"/>
            <a:ext cx="3657600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7673" y="5209309"/>
            <a:ext cx="566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9572" y="149722"/>
            <a:ext cx="7117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 село </a:t>
            </a:r>
            <a:r>
              <a:rPr lang="ru-RU" sz="5400" b="1" dirty="0" smtClean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держится</a:t>
            </a:r>
            <a:endParaRPr lang="ru-RU" sz="5400" b="1" dirty="0">
              <a:ln w="222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2537" y="1033904"/>
            <a:ext cx="2588265" cy="4002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891" y="3311907"/>
            <a:ext cx="4306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Садыкова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Гульшат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Магъсумовна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1382" y="5851933"/>
            <a:ext cx="356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Фатыхов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Ильнур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Мулланурович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1613" y="1219345"/>
            <a:ext cx="361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Каримуллин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Ахтам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Галиахматович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906" y="6027003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Шарипов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Рафис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Габдуллович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8580" y="4027756"/>
            <a:ext cx="2288654" cy="283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45769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5454"/>
            <a:ext cx="7229707" cy="54725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680" y="391764"/>
            <a:ext cx="7085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412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Герой </a:t>
            </a:r>
            <a:r>
              <a:rPr lang="ru-RU" sz="5400" b="1" dirty="0">
                <a:ln w="412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нашего </a:t>
            </a:r>
            <a:r>
              <a:rPr lang="ru-RU" sz="5400" b="1" dirty="0" smtClean="0">
                <a:ln w="412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времени</a:t>
            </a:r>
            <a:endParaRPr lang="ru-RU" sz="5400" b="1" dirty="0">
              <a:ln w="4127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707" y="-1"/>
            <a:ext cx="4865311" cy="3477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952" y="3477492"/>
            <a:ext cx="4954048" cy="33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510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1818" y="983673"/>
            <a:ext cx="4668982" cy="257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68582" y="1136073"/>
            <a:ext cx="92825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Ахтама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Галиахметовича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Больших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Метесках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вырос здесь, женился, начинал здесь профессиональную деятельность, открыл свое крестьянско-фермерское хозяйство.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Ахтам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Каримуллин выращивает зерновые и кормовые культуры, картофель, но основной упор в хозяйстве сделан на молочное животноводство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Я очень счастливый человек, – говорит 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Ахтам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Галиахметович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потому что живу и работаю на родной земле, у меня замечательная семья, друзья, родственники, которые всегда поддерживают меня. Какие бы трудности ни случались, всегда я чувствовал поддержку, для меня это очень важно. Всегда буду благодарен и своим родителям, которые многое сделали для меня. Я хочу, чтобы моя деревня жила и развивалась. </a:t>
            </a:r>
          </a:p>
        </p:txBody>
      </p:sp>
    </p:spTree>
    <p:extLst>
      <p:ext uri="{BB962C8B-B14F-4D97-AF65-F5344CB8AC3E}">
        <p14:creationId xmlns:p14="http://schemas.microsoft.com/office/powerpoint/2010/main" xmlns="" val="3284126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2909" y="3762664"/>
            <a:ext cx="4849091" cy="3095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7600"/>
            <a:ext cx="4267200" cy="32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737" y="159536"/>
            <a:ext cx="7085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412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Герой </a:t>
            </a:r>
            <a:r>
              <a:rPr lang="ru-RU" sz="5400" b="1" dirty="0">
                <a:ln w="412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нашего </a:t>
            </a:r>
            <a:r>
              <a:rPr lang="ru-RU" sz="5400" b="1" dirty="0" smtClean="0">
                <a:ln w="412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времени</a:t>
            </a:r>
            <a:endParaRPr lang="ru-RU" sz="5400" b="1" dirty="0">
              <a:ln w="412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05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7634" y="706582"/>
            <a:ext cx="989214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Рафис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Габдуллович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и вырос в семье животновода. Родители с утра до вечера работали в колхозной ферме. После окончания школы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Рафис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Габдуллович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поступил в Казанский государственный сельскохозяйственный институт. Отслужив в армии. После возвратился в свое родное село. Работал директором сельской дом культуры.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Рабочий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Рафиса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Габдулловича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с пяти утра: «Надо обойти подворье, посмотреть, накормить, вычистить. Где-то доска оторвалась - прибить, корыто развалилось - новое срубить, лампочка перегорела - заменить… И так каждый день в заботах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налажен сбыт продукции, есть постоянные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покупатели.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всем задуматься, что мы едим, от чего болеем. В деревне и воздух чище, и вода прозрачная, и незараженная химическими добавками пища. Мысли от наносного, надуманного освобождаются», - рассуждает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Рафис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Габдуллович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621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4475" y="3425370"/>
            <a:ext cx="4576838" cy="34326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4344" y="5141684"/>
            <a:ext cx="7085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412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</a:rPr>
              <a:t>Герой </a:t>
            </a:r>
            <a:r>
              <a:rPr lang="ru-RU" sz="5400" b="1" dirty="0">
                <a:ln w="412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</a:rPr>
              <a:t>нашего </a:t>
            </a:r>
            <a:r>
              <a:rPr lang="ru-RU" sz="5400" b="1" dirty="0" smtClean="0">
                <a:ln w="412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</a:rPr>
              <a:t>времени</a:t>
            </a:r>
            <a:endParaRPr lang="ru-RU" sz="5400" b="1" dirty="0">
              <a:ln w="41275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513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439</Words>
  <Application>Microsoft Office PowerPoint</Application>
  <PresentationFormat>Произвольный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Наил</cp:lastModifiedBy>
  <cp:revision>54</cp:revision>
  <dcterms:created xsi:type="dcterms:W3CDTF">2022-01-18T07:45:19Z</dcterms:created>
  <dcterms:modified xsi:type="dcterms:W3CDTF">2022-02-15T17:02:45Z</dcterms:modified>
</cp:coreProperties>
</file>