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3" r:id="rId8"/>
    <p:sldId id="265" r:id="rId9"/>
    <p:sldId id="264" r:id="rId10"/>
    <p:sldId id="271" r:id="rId11"/>
    <p:sldId id="267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29" y="-7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8C07-C797-4156-80E7-52B41827C3DE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879A-9BCA-4A6F-9D88-44A3C8E1E2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Без лишних слов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Внимательно слушайте определения терминов.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Работая в паре*, найдите название термина.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Поднимите табличку.</a:t>
            </a:r>
          </a:p>
          <a:p>
            <a:pPr marL="514350" indent="-514350">
              <a:buNone/>
            </a:pPr>
            <a:r>
              <a:rPr lang="ru-RU" dirty="0" smtClean="0"/>
              <a:t>_______________________</a:t>
            </a:r>
          </a:p>
          <a:p>
            <a:pPr marL="514350" indent="-514350">
              <a:buNone/>
            </a:pPr>
            <a:r>
              <a:rPr lang="ru-RU" dirty="0" smtClean="0"/>
              <a:t>* Разговаривать с партнером нельзя.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9144000" cy="26762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00240"/>
            <a:ext cx="4143396" cy="4143396"/>
          </a:xfrm>
          <a:prstGeom prst="rect">
            <a:avLst/>
          </a:prstGeom>
        </p:spPr>
      </p:pic>
      <p:pic>
        <p:nvPicPr>
          <p:cNvPr id="6" name="Рисунок 5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85926"/>
            <a:ext cx="4143396" cy="4143396"/>
          </a:xfrm>
          <a:prstGeom prst="rect">
            <a:avLst/>
          </a:prstGeom>
        </p:spPr>
      </p:pic>
      <p:pic>
        <p:nvPicPr>
          <p:cNvPr id="7" name="Рисунок 6" descr="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143116"/>
            <a:ext cx="4143396" cy="414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07223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Объединитесь в группы. У членов одной группы карточки одного цвета.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Выполните задания на карточках.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Оцените свою работу в группе:</a:t>
            </a:r>
          </a:p>
          <a:p>
            <a:pPr marL="514350" indent="-51435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все мои идею были правильные</a:t>
            </a:r>
          </a:p>
          <a:p>
            <a:pPr marL="514350" indent="-51435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±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у меня были ошибки</a:t>
            </a:r>
          </a:p>
          <a:p>
            <a:pPr marL="514350" indent="-51435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я не мог помочь группе</a:t>
            </a:r>
          </a:p>
          <a:p>
            <a:pPr marL="514350" indent="-514350">
              <a:buAutoNum type="arabicPeriod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Домашнее задание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§ 18 (всем)</a:t>
            </a:r>
          </a:p>
          <a:p>
            <a:pPr>
              <a:buNone/>
            </a:pPr>
            <a:r>
              <a:rPr lang="ru-RU" sz="4800" dirty="0" smtClean="0"/>
              <a:t>Сообщение о М. В. Ломоносове (по желанию)</a:t>
            </a:r>
          </a:p>
          <a:p>
            <a:pPr>
              <a:buNone/>
            </a:pP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Лесенка успеха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1. Услышал и забыл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357694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2. Услышал и не понял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286124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3. Увидел и запомнил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214554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4. Сделал и понял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1142984"/>
            <a:ext cx="2428892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5.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Смогу объяснить другим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86" name="Picture 10" descr="https://d2hhj3gz5jljkm.cloudfront.net/wallpapers/139/762/764/original/9d393c9e82ef.png"/>
          <p:cNvPicPr>
            <a:picLocks noChangeAspect="1" noChangeArrowheads="1"/>
          </p:cNvPicPr>
          <p:nvPr/>
        </p:nvPicPr>
        <p:blipFill>
          <a:blip r:embed="rId2" cstate="print"/>
          <a:srcRect l="54545" t="60780" r="18182"/>
          <a:stretch>
            <a:fillRect/>
          </a:stretch>
        </p:blipFill>
        <p:spPr bwMode="auto">
          <a:xfrm>
            <a:off x="6357950" y="0"/>
            <a:ext cx="1214446" cy="1423376"/>
          </a:xfrm>
          <a:prstGeom prst="rect">
            <a:avLst/>
          </a:prstGeom>
          <a:noFill/>
        </p:spPr>
      </p:pic>
      <p:pic>
        <p:nvPicPr>
          <p:cNvPr id="14" name="Picture 10" descr="https://d2hhj3gz5jljkm.cloudfront.net/wallpapers/139/762/764/original/9d393c9e82ef.png"/>
          <p:cNvPicPr>
            <a:picLocks noChangeAspect="1" noChangeArrowheads="1"/>
          </p:cNvPicPr>
          <p:nvPr/>
        </p:nvPicPr>
        <p:blipFill>
          <a:blip r:embed="rId3" cstate="print"/>
          <a:srcRect l="7071" t="63258" r="74747" b="8236"/>
          <a:stretch>
            <a:fillRect/>
          </a:stretch>
        </p:blipFill>
        <p:spPr bwMode="auto">
          <a:xfrm>
            <a:off x="1928794" y="3214686"/>
            <a:ext cx="928694" cy="1186665"/>
          </a:xfrm>
          <a:prstGeom prst="rect">
            <a:avLst/>
          </a:prstGeom>
          <a:noFill/>
        </p:spPr>
      </p:pic>
      <p:pic>
        <p:nvPicPr>
          <p:cNvPr id="15" name="Picture 10" descr="https://d2hhj3gz5jljkm.cloudfront.net/wallpapers/139/762/764/original/9d393c9e82ef.png"/>
          <p:cNvPicPr>
            <a:picLocks noChangeAspect="1" noChangeArrowheads="1"/>
          </p:cNvPicPr>
          <p:nvPr/>
        </p:nvPicPr>
        <p:blipFill>
          <a:blip r:embed="rId4" cstate="print"/>
          <a:srcRect l="69697" t="33463" r="8080" b="36791"/>
          <a:stretch>
            <a:fillRect/>
          </a:stretch>
        </p:blipFill>
        <p:spPr bwMode="auto">
          <a:xfrm>
            <a:off x="4857752" y="928670"/>
            <a:ext cx="1285852" cy="1402748"/>
          </a:xfrm>
          <a:prstGeom prst="rect">
            <a:avLst/>
          </a:prstGeom>
          <a:noFill/>
        </p:spPr>
      </p:pic>
      <p:pic>
        <p:nvPicPr>
          <p:cNvPr id="16" name="Picture 4" descr="https://d2hhj3gz5jljkm.cloudfront.net/wallpapers/139/762/764/original/9d393c9e82ef.png"/>
          <p:cNvPicPr>
            <a:picLocks noChangeAspect="1" noChangeArrowheads="1"/>
          </p:cNvPicPr>
          <p:nvPr/>
        </p:nvPicPr>
        <p:blipFill>
          <a:blip r:embed="rId5" cstate="print"/>
          <a:srcRect l="25000" t="33463" r="55682" b="38651"/>
          <a:stretch>
            <a:fillRect/>
          </a:stretch>
        </p:blipFill>
        <p:spPr bwMode="auto">
          <a:xfrm>
            <a:off x="3428992" y="1928802"/>
            <a:ext cx="1214446" cy="1428760"/>
          </a:xfrm>
          <a:prstGeom prst="rect">
            <a:avLst/>
          </a:prstGeom>
          <a:noFill/>
        </p:spPr>
      </p:pic>
      <p:pic>
        <p:nvPicPr>
          <p:cNvPr id="17" name="Picture 4" descr="https://d2hhj3gz5jljkm.cloudfront.net/wallpapers/139/762/764/original/9d393c9e82ef.png"/>
          <p:cNvPicPr>
            <a:picLocks noChangeAspect="1" noChangeArrowheads="1"/>
          </p:cNvPicPr>
          <p:nvPr/>
        </p:nvPicPr>
        <p:blipFill>
          <a:blip r:embed="rId6" cstate="print"/>
          <a:srcRect l="2273" t="30675" r="77273" b="38650"/>
          <a:stretch>
            <a:fillRect/>
          </a:stretch>
        </p:blipFill>
        <p:spPr bwMode="auto">
          <a:xfrm>
            <a:off x="357158" y="3944942"/>
            <a:ext cx="1214446" cy="148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Оцени свою работу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ru-RU" dirty="0" smtClean="0"/>
              <a:t>+ если удалось узнать все термины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± если были ошибки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- если не узнал ни одного термина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Атомно-молекулярное учение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Цель урока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Объяснить физические и химические явления с позиции атомно-молекулярного учения.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Фишбоун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-107189" y="2607463"/>
            <a:ext cx="2357454" cy="1714512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  <a:endCxn id="7" idx="0"/>
          </p:cNvCxnSpPr>
          <p:nvPr/>
        </p:nvCxnSpPr>
        <p:spPr>
          <a:xfrm>
            <a:off x="1928794" y="3464719"/>
            <a:ext cx="5572164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Трапеция 6"/>
          <p:cNvSpPr/>
          <p:nvPr/>
        </p:nvSpPr>
        <p:spPr>
          <a:xfrm rot="16200000">
            <a:off x="7322363" y="2750339"/>
            <a:ext cx="1785950" cy="1428760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857356" y="2071678"/>
            <a:ext cx="185738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857488" y="2071678"/>
            <a:ext cx="185738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29058" y="2071678"/>
            <a:ext cx="185738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929190" y="2071678"/>
            <a:ext cx="185738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000760" y="2071678"/>
            <a:ext cx="1857388" cy="857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50199" y="4107661"/>
            <a:ext cx="200026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2750331" y="4107661"/>
            <a:ext cx="200026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821901" y="4107661"/>
            <a:ext cx="200026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822033" y="4107661"/>
            <a:ext cx="200026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893603" y="4107661"/>
            <a:ext cx="2000264" cy="7858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55721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Факты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715272" y="21431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929058" y="100010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Физкультминутка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11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Атомы</a:t>
            </a:r>
          </a:p>
          <a:p>
            <a:pPr algn="r">
              <a:buNone/>
            </a:pPr>
            <a:r>
              <a:rPr lang="ru-RU" dirty="0" smtClean="0"/>
              <a:t>Поднимаем руки вверх</a:t>
            </a:r>
            <a:endParaRPr lang="ru-RU" dirty="0"/>
          </a:p>
        </p:txBody>
      </p:sp>
      <p:pic>
        <p:nvPicPr>
          <p:cNvPr id="2050" name="Picture 2" descr="https://image.flaticon.com/icons/png/512/10/109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Физкультминутка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4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Молекулы</a:t>
            </a:r>
          </a:p>
          <a:p>
            <a:pPr algn="r">
              <a:buNone/>
            </a:pPr>
            <a:r>
              <a:rPr lang="ru-RU" dirty="0" smtClean="0"/>
              <a:t>Берем за руки одноклассника</a:t>
            </a:r>
            <a:endParaRPr lang="ru-RU" dirty="0"/>
          </a:p>
        </p:txBody>
      </p:sp>
      <p:pic>
        <p:nvPicPr>
          <p:cNvPr id="20482" name="Picture 2" descr="https://www.juiceinc.com/images/uploads/66724572(2).JPG"/>
          <p:cNvPicPr>
            <a:picLocks noChangeAspect="1" noChangeArrowheads="1"/>
          </p:cNvPicPr>
          <p:nvPr/>
        </p:nvPicPr>
        <p:blipFill>
          <a:blip r:embed="rId2" cstate="print"/>
          <a:srcRect l="18438" r="38818" b="27938"/>
          <a:stretch>
            <a:fillRect/>
          </a:stretch>
        </p:blipFill>
        <p:spPr bwMode="auto">
          <a:xfrm>
            <a:off x="4643406" y="1928802"/>
            <a:ext cx="4500594" cy="341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Физкультминутка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4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Ионы</a:t>
            </a:r>
          </a:p>
          <a:p>
            <a:pPr algn="r">
              <a:buNone/>
            </a:pPr>
            <a:r>
              <a:rPr lang="ru-RU" dirty="0" smtClean="0"/>
              <a:t>Поднимаем одну ногу</a:t>
            </a:r>
            <a:endParaRPr lang="ru-RU" dirty="0"/>
          </a:p>
        </p:txBody>
      </p:sp>
      <p:sp>
        <p:nvSpPr>
          <p:cNvPr id="22530" name="AutoShape 2" descr="https://www.clipartmax.com/png/middle/178-1782652_png-file-jump-on-one-foo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www.clipartmax.com/png/middle/178-1782652_png-file-jump-on-one-foot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banner2.kisspng.com/20180703/sjb/kisspng-computer-icons-dance-download-clip-art-dance-icon-5b3b088304da77.3591304615305954590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665607" cy="399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Поехали!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3357586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Bookman Old Style" pitchFamily="18" charset="0"/>
              </a:rPr>
              <a:t>Атомы</a:t>
            </a:r>
            <a:endParaRPr lang="ru-RU" sz="6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071942"/>
            <a:ext cx="5000660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Bookman Old Style" pitchFamily="18" charset="0"/>
              </a:rPr>
              <a:t>Молекулы</a:t>
            </a:r>
            <a:endParaRPr lang="ru-RU" sz="6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00240"/>
            <a:ext cx="3357586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Bookman Old Style" pitchFamily="18" charset="0"/>
              </a:rPr>
              <a:t>Ионы</a:t>
            </a:r>
            <a:endParaRPr lang="ru-RU" sz="6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Без лишних слов</vt:lpstr>
      <vt:lpstr>Оцени свою работу</vt:lpstr>
      <vt:lpstr>Атомно-молекулярное учение</vt:lpstr>
      <vt:lpstr>Цель урока</vt:lpstr>
      <vt:lpstr>Фишбоун</vt:lpstr>
      <vt:lpstr>Физкультминутка</vt:lpstr>
      <vt:lpstr>Физкультминутка</vt:lpstr>
      <vt:lpstr>Физкультминутка</vt:lpstr>
      <vt:lpstr>Поехали!</vt:lpstr>
      <vt:lpstr>Слайд 10</vt:lpstr>
      <vt:lpstr>Слайд 11</vt:lpstr>
      <vt:lpstr>Домашнее задание</vt:lpstr>
      <vt:lpstr>Лесенка успеха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2019-10-21T16:57:56Z</dcterms:created>
  <dcterms:modified xsi:type="dcterms:W3CDTF">2019-10-21T18:30:25Z</dcterms:modified>
</cp:coreProperties>
</file>