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9" r:id="rId6"/>
    <p:sldId id="270" r:id="rId7"/>
    <p:sldId id="264" r:id="rId8"/>
    <p:sldId id="262" r:id="rId9"/>
    <p:sldId id="259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Ярмарка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lipetskmedia.ru/image/5(1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83753" cy="52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uzzleit.ru/files/puzzles/158/158377/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7138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Скоморохи и Шуты</a:t>
            </a:r>
            <a:endParaRPr lang="ru-RU" sz="5400" dirty="0"/>
          </a:p>
        </p:txBody>
      </p:sp>
      <p:pic>
        <p:nvPicPr>
          <p:cNvPr id="8194" name="Picture 2" descr="https://avatars.mds.yandex.net/get-zen_doc/3414416/pub_5f240bc057f53b45d7be768f_5f312d743399205a720c7cd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7571"/>
            <a:ext cx="8325644" cy="55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Петрушка - </a:t>
            </a:r>
            <a:r>
              <a:rPr lang="ru-RU" sz="4000" dirty="0" smtClean="0"/>
              <a:t>символ ярмарки</a:t>
            </a:r>
            <a:endParaRPr lang="ru-RU" sz="4000" dirty="0"/>
          </a:p>
        </p:txBody>
      </p:sp>
      <p:pic>
        <p:nvPicPr>
          <p:cNvPr id="10248" name="Picture 8" descr="https://fs.znanio.ru/d5af0e/5d/da/e71854205dcc4e1a8320907431f7dea2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b="4304"/>
          <a:stretch/>
        </p:blipFill>
        <p:spPr bwMode="auto">
          <a:xfrm>
            <a:off x="107504" y="1523048"/>
            <a:ext cx="5585147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sun9-24.userapi.com/impg/MwhmWB7vfQY4WjYoKHyqeEinx32tB9M-uhu_8A/MbZEXWf1ts4.jpg?size=357x364&amp;quality=96&amp;sign=6b39fd6a30a6cb2a465ebb1f18ea06e2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5115" r="12573" b="-2393"/>
          <a:stretch/>
        </p:blipFill>
        <p:spPr bwMode="auto">
          <a:xfrm>
            <a:off x="5148064" y="1523048"/>
            <a:ext cx="3888432" cy="52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zen_doc/60857/pub_5c9baca6b831f600b36cf0b1_5c9d31faec738500b306a71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8080"/>
            <a:ext cx="8834634" cy="58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6.newsmir.info/img/f/2/1077/1076955/59d9a1a5ab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20472" cy="58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Гончар (горшечник)</a:t>
            </a:r>
            <a:endParaRPr lang="ru-RU" sz="6000" dirty="0"/>
          </a:p>
        </p:txBody>
      </p:sp>
      <p:pic>
        <p:nvPicPr>
          <p:cNvPr id="3" name="Picture 2" descr="https://konkurs.trip2rus.ru/sites/default/files/field/images/foto/_mg_1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5023"/>
            <a:ext cx="7740352" cy="55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Бондари</a:t>
            </a:r>
            <a:endParaRPr lang="ru-RU" sz="5400" dirty="0"/>
          </a:p>
        </p:txBody>
      </p:sp>
      <p:pic>
        <p:nvPicPr>
          <p:cNvPr id="1026" name="Picture 2" descr="https://im0-tub-ru.yandex.net/i?id=753d86f95a8bac59c33cde8baad5749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5099"/>
            <a:ext cx="7416824" cy="54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1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Бондари в наши дни</a:t>
            </a:r>
            <a:endParaRPr lang="ru-RU" dirty="0"/>
          </a:p>
        </p:txBody>
      </p:sp>
      <p:pic>
        <p:nvPicPr>
          <p:cNvPr id="2050" name="Picture 2" descr="https://www.tresbohemes.com/wp-content/uploads/2015/09/The-Last-Remaining-Beer-Coopers-In-Europe-Phot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52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8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ay.kyiv.ua/sites/default/files/main/openpublish_article/20110719/4125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6157" cy="63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Лоточники</a:t>
            </a:r>
            <a:endParaRPr lang="ru-RU" sz="6000" dirty="0"/>
          </a:p>
        </p:txBody>
      </p:sp>
      <p:pic>
        <p:nvPicPr>
          <p:cNvPr id="3" name="Picture 2" descr="https://img.2r.ru/geo_objects/2017/09/155f36ae8e1c4c7b57b874d76dc48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itobozrenie.com/wp-content/uploads/2018/02/dsc04827-715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11" y="1340768"/>
            <a:ext cx="3456384" cy="49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1c3/000ecb4a-d3ac56c3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18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Ярмарка</vt:lpstr>
      <vt:lpstr>Презентация PowerPoint</vt:lpstr>
      <vt:lpstr>Презентация PowerPoint</vt:lpstr>
      <vt:lpstr>Гончар (горшечник)</vt:lpstr>
      <vt:lpstr>Бондари</vt:lpstr>
      <vt:lpstr>Бондари в наши дни</vt:lpstr>
      <vt:lpstr>Презентация PowerPoint</vt:lpstr>
      <vt:lpstr>Лоточники</vt:lpstr>
      <vt:lpstr>Презентация PowerPoint</vt:lpstr>
      <vt:lpstr>Презентация PowerPoint</vt:lpstr>
      <vt:lpstr>Скоморохи и Шуты</vt:lpstr>
      <vt:lpstr>Петрушка - символ ярмарки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</dc:title>
  <dc:creator>Acer</dc:creator>
  <cp:lastModifiedBy>Acer</cp:lastModifiedBy>
  <cp:revision>7</cp:revision>
  <dcterms:created xsi:type="dcterms:W3CDTF">2021-12-07T18:03:25Z</dcterms:created>
  <dcterms:modified xsi:type="dcterms:W3CDTF">2021-12-13T15:52:24Z</dcterms:modified>
</cp:coreProperties>
</file>