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84" r:id="rId2"/>
    <p:sldId id="265" r:id="rId3"/>
    <p:sldId id="274" r:id="rId4"/>
    <p:sldId id="283" r:id="rId5"/>
    <p:sldId id="282" r:id="rId6"/>
    <p:sldId id="281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23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3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15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3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0117D-6680-4C64-B1F6-8B66756A3646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E117-AF38-4AE9-A12C-3705F740732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306050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A810B3-5552-4E7C-BF2D-A9C0EC5EB6A4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A7A5-34B9-46C7-9321-1E353221352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36722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795EE-AAF5-430E-85B5-229FE6BA79D5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97D-C425-4410-A580-E3306C214CC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94863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44514-A6A6-4181-9F82-3A9B66CE1301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5783-FDAC-409B-B336-75ECC9CC959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1008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6131A-2107-4A5A-A797-35FCB65CE44B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3FA4-B051-4006-87EB-7764CD1300B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381451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9C910-CB3C-4F49-9E24-8C56548D1278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4D7C-0933-4C37-8712-50FCAE67DCB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29545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277C7-5C56-454F-BB4D-87865B6810EB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5B6D-DB5D-4C89-9707-67CDA84FAAA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003618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10F05-EBFE-4728-A057-94F1F25FFFED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253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F42384-904F-43F2-AF5D-340E3F1C8659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9535-82AD-4EDF-B2EA-5B08D6E9EED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849838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11008-207A-48E9-A98E-1D3292FDCB5D}" type="datetimeFigureOut">
              <a:rPr lang="ru-RU" smtClean="0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1277-28FE-428A-8051-201C57B3A36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03471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251/000c8570-343206fe/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4569" r="57694"/>
          <a:stretch/>
        </p:blipFill>
        <p:spPr bwMode="auto">
          <a:xfrm>
            <a:off x="539553" y="2708920"/>
            <a:ext cx="5989922" cy="37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05273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счёт</a:t>
            </a:r>
            <a:endParaRPr lang="ru-RU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939644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ed-kopilka.ru/upload/blogs/9512ae07cda4c03e75ec68dc15b208c4.png.jpg">
            <a:extLst>
              <a:ext uri="{FF2B5EF4-FFF2-40B4-BE49-F238E27FC236}">
                <a16:creationId xmlns="" xmlns:a16="http://schemas.microsoft.com/office/drawing/2014/main" id="{3CC68D6A-B422-47FF-B4EE-EB0AA6876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385888"/>
            <a:ext cx="7978775" cy="5237162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86FE9F6-F146-4F22-B464-935A1AA1A699}"/>
              </a:ext>
            </a:extLst>
          </p:cNvPr>
          <p:cNvSpPr/>
          <p:nvPr/>
        </p:nvSpPr>
        <p:spPr>
          <a:xfrm>
            <a:off x="684213" y="188913"/>
            <a:ext cx="82804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какое время года лучше всего продаются платья?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В какое время года хуже всего продаются юбки?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92CAFDA-81F9-46C3-9D11-DD896F07F560}"/>
              </a:ext>
            </a:extLst>
          </p:cNvPr>
          <p:cNvSpPr txBox="1"/>
          <p:nvPr/>
        </p:nvSpPr>
        <p:spPr>
          <a:xfrm>
            <a:off x="2843213" y="115888"/>
            <a:ext cx="3097212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Математический диктант.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="" xmlns:a16="http://schemas.microsoft.com/office/drawing/2014/main" id="{18069A84-512C-40EE-AC70-0B20E653C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0713"/>
            <a:ext cx="82089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Первое слагаемое </a:t>
            </a:r>
            <a:r>
              <a:rPr lang="ru-RU" altLang="en-US" sz="2400" b="1" dirty="0">
                <a:solidFill>
                  <a:srgbClr val="FF0000"/>
                </a:solidFill>
              </a:rPr>
              <a:t>76</a:t>
            </a:r>
            <a:r>
              <a:rPr lang="ru-RU" altLang="en-US" sz="2400" b="1" dirty="0"/>
              <a:t>, второе слагаемое </a:t>
            </a:r>
            <a:r>
              <a:rPr lang="ru-RU" altLang="en-US" sz="2400" b="1" dirty="0">
                <a:solidFill>
                  <a:srgbClr val="FF0000"/>
                </a:solidFill>
              </a:rPr>
              <a:t>25</a:t>
            </a:r>
            <a:r>
              <a:rPr lang="ru-RU" altLang="en-US" sz="2400" b="1" dirty="0"/>
              <a:t>. Найдите сумму.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 smtClean="0"/>
              <a:t>Первый </a:t>
            </a:r>
            <a:r>
              <a:rPr lang="ru-RU" altLang="en-US" sz="2400" b="1" dirty="0"/>
              <a:t>множитель </a:t>
            </a:r>
            <a:r>
              <a:rPr lang="ru-RU" altLang="en-US" sz="2400" b="1" dirty="0">
                <a:solidFill>
                  <a:srgbClr val="FF0000"/>
                </a:solidFill>
              </a:rPr>
              <a:t>23</a:t>
            </a:r>
            <a:r>
              <a:rPr lang="ru-RU" altLang="en-US" sz="2400" b="1" dirty="0"/>
              <a:t>, второй множитель </a:t>
            </a:r>
            <a:r>
              <a:rPr lang="ru-RU" altLang="en-US" sz="2400" b="1" dirty="0">
                <a:solidFill>
                  <a:srgbClr val="FF0000"/>
                </a:solidFill>
              </a:rPr>
              <a:t>4</a:t>
            </a:r>
            <a:r>
              <a:rPr lang="ru-RU" altLang="en-US" sz="2400" b="1" dirty="0"/>
              <a:t>. Найдите произведение.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Найдите частное чисел </a:t>
            </a:r>
            <a:r>
              <a:rPr lang="ru-RU" altLang="en-US" sz="2400" b="1" dirty="0">
                <a:solidFill>
                  <a:srgbClr val="FF0000"/>
                </a:solidFill>
              </a:rPr>
              <a:t>92 и 2.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Сумму чисел </a:t>
            </a:r>
            <a:r>
              <a:rPr lang="ru-RU" altLang="en-US" sz="2400" b="1" dirty="0">
                <a:solidFill>
                  <a:srgbClr val="FF0000"/>
                </a:solidFill>
              </a:rPr>
              <a:t>25 и 30 </a:t>
            </a:r>
            <a:r>
              <a:rPr lang="ru-RU" altLang="en-US" sz="2400" b="1" dirty="0"/>
              <a:t>увеличить в </a:t>
            </a:r>
            <a:r>
              <a:rPr lang="ru-RU" altLang="en-US" sz="2400" b="1" dirty="0">
                <a:solidFill>
                  <a:srgbClr val="FF0000"/>
                </a:solidFill>
              </a:rPr>
              <a:t>2</a:t>
            </a:r>
            <a:r>
              <a:rPr lang="ru-RU" altLang="en-US" sz="2400" b="1" dirty="0"/>
              <a:t> раза.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На сколько </a:t>
            </a:r>
            <a:r>
              <a:rPr lang="ru-RU" altLang="en-US" sz="2400" b="1" dirty="0">
                <a:solidFill>
                  <a:srgbClr val="FF0000"/>
                </a:solidFill>
              </a:rPr>
              <a:t>8</a:t>
            </a:r>
            <a:r>
              <a:rPr lang="ru-RU" altLang="en-US" sz="2400" b="1" dirty="0" smtClean="0">
                <a:solidFill>
                  <a:srgbClr val="FF0000"/>
                </a:solidFill>
              </a:rPr>
              <a:t>40</a:t>
            </a:r>
            <a:r>
              <a:rPr lang="ru-RU" altLang="en-US" sz="2400" b="1" dirty="0" smtClean="0"/>
              <a:t> </a:t>
            </a:r>
            <a:r>
              <a:rPr lang="ru-RU" altLang="en-US" sz="2400" b="1" dirty="0"/>
              <a:t>больше, чем </a:t>
            </a:r>
            <a:r>
              <a:rPr lang="ru-RU" altLang="en-US" sz="2400" b="1" dirty="0">
                <a:solidFill>
                  <a:srgbClr val="FF0000"/>
                </a:solidFill>
              </a:rPr>
              <a:t>500</a:t>
            </a:r>
            <a:r>
              <a:rPr lang="ru-RU" altLang="en-US" sz="2400" b="1" dirty="0"/>
              <a:t> ?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Во сколько раз </a:t>
            </a:r>
            <a:r>
              <a:rPr lang="ru-RU" altLang="en-US" sz="2400" b="1" dirty="0">
                <a:solidFill>
                  <a:srgbClr val="FF0000"/>
                </a:solidFill>
              </a:rPr>
              <a:t>22</a:t>
            </a:r>
            <a:r>
              <a:rPr lang="ru-RU" altLang="en-US" sz="2400" b="1" dirty="0"/>
              <a:t> больше, чем </a:t>
            </a:r>
            <a:r>
              <a:rPr lang="ru-RU" altLang="en-US" sz="2400" b="1" dirty="0">
                <a:solidFill>
                  <a:srgbClr val="FF0000"/>
                </a:solidFill>
              </a:rPr>
              <a:t>88</a:t>
            </a:r>
            <a:r>
              <a:rPr lang="ru-RU" altLang="en-US" sz="2400" b="1" dirty="0"/>
              <a:t>?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 smtClean="0"/>
              <a:t>Найдите </a:t>
            </a:r>
            <a:r>
              <a:rPr lang="ru-RU" altLang="en-US" sz="2400" b="1" dirty="0"/>
              <a:t>периметр треугольника со сторонами </a:t>
            </a:r>
            <a:r>
              <a:rPr lang="ru-RU" altLang="en-US" sz="2400" b="1" dirty="0">
                <a:solidFill>
                  <a:srgbClr val="FF0000"/>
                </a:solidFill>
              </a:rPr>
              <a:t>3 см, 4 см и 5 см.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Переведите </a:t>
            </a:r>
            <a:r>
              <a:rPr lang="ru-RU" altLang="en-US" sz="2400" b="1" dirty="0">
                <a:solidFill>
                  <a:srgbClr val="FF0000"/>
                </a:solidFill>
              </a:rPr>
              <a:t>5 </a:t>
            </a:r>
            <a:r>
              <a:rPr lang="ru-RU" altLang="en-US" sz="2400" b="1" dirty="0" err="1">
                <a:solidFill>
                  <a:srgbClr val="FF0000"/>
                </a:solidFill>
              </a:rPr>
              <a:t>дм</a:t>
            </a:r>
            <a:r>
              <a:rPr lang="ru-RU" altLang="en-US" sz="2400" b="1" dirty="0">
                <a:solidFill>
                  <a:srgbClr val="FF0000"/>
                </a:solidFill>
              </a:rPr>
              <a:t>  и 6 см </a:t>
            </a:r>
            <a:r>
              <a:rPr lang="ru-RU" altLang="en-US" sz="2400" b="1" dirty="0"/>
              <a:t>в см.</a:t>
            </a:r>
          </a:p>
          <a:p>
            <a:pPr eaLnBrk="1" hangingPunct="1">
              <a:buFontTx/>
              <a:buAutoNum type="arabicPeriod"/>
            </a:pPr>
            <a:r>
              <a:rPr lang="ru-RU" altLang="en-US" sz="2400" b="1" dirty="0"/>
              <a:t>Запишите число в котором </a:t>
            </a:r>
            <a:r>
              <a:rPr lang="ru-RU" altLang="en-US" sz="2400" b="1" dirty="0">
                <a:solidFill>
                  <a:srgbClr val="FF0000"/>
                </a:solidFill>
              </a:rPr>
              <a:t>8 сотен и 4 единицы</a:t>
            </a:r>
            <a:r>
              <a:rPr lang="ru-RU" altLang="en-US" sz="2400" b="1" dirty="0" smtClean="0"/>
              <a:t>.</a:t>
            </a:r>
            <a:endParaRPr lang="ru-RU" altLang="en-US" sz="2400" b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2C80593-4ED1-4D70-B586-577231B763FB}"/>
              </a:ext>
            </a:extLst>
          </p:cNvPr>
          <p:cNvSpPr/>
          <p:nvPr/>
        </p:nvSpPr>
        <p:spPr>
          <a:xfrm>
            <a:off x="1378952" y="332656"/>
            <a:ext cx="6738127" cy="42473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Проверьте ответы:</a:t>
            </a:r>
          </a:p>
          <a:p>
            <a:pPr algn="ctr">
              <a:defRPr/>
            </a:pP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101,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200, 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46,  110,  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340,  4,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12 см, 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56 см,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804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055f/0004c04e-8f325379/img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92088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1651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myshared.ru/6/650381/slide_1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" t="36037" r="10752" b="3065"/>
          <a:stretch/>
        </p:blipFill>
        <p:spPr bwMode="auto">
          <a:xfrm>
            <a:off x="611560" y="116632"/>
            <a:ext cx="8352928" cy="61206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3506955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0648/000d9ad7-f5bbd08d/img1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7" r="1302"/>
          <a:stretch/>
        </p:blipFill>
        <p:spPr bwMode="auto">
          <a:xfrm>
            <a:off x="503041" y="692696"/>
            <a:ext cx="8640959" cy="561662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59454271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ed-kopilka.ru/upload/blogs/bf988164cfedc4ef15ac99deba313887.png.jpg">
            <a:extLst>
              <a:ext uri="{FF2B5EF4-FFF2-40B4-BE49-F238E27FC236}">
                <a16:creationId xmlns="" xmlns:a16="http://schemas.microsoft.com/office/drawing/2014/main" id="{EE9B1860-553B-42C2-8416-959BF2212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25538"/>
            <a:ext cx="8205788" cy="52578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9B2B8EE-8DD0-4D47-B19D-FA8C26BECF61}"/>
              </a:ext>
            </a:extLst>
          </p:cNvPr>
          <p:cNvSpPr/>
          <p:nvPr/>
        </p:nvSpPr>
        <p:spPr>
          <a:xfrm>
            <a:off x="539750" y="115888"/>
            <a:ext cx="8208963" cy="647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Верно ли утверждение, что морковь является  главным источником витамина А?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ed-kopilka.ru/upload/blogs/c707996c6e908cedbede9e9e2587a446.png.jpg">
            <a:extLst>
              <a:ext uri="{FF2B5EF4-FFF2-40B4-BE49-F238E27FC236}">
                <a16:creationId xmlns="" xmlns:a16="http://schemas.microsoft.com/office/drawing/2014/main" id="{B5AB33BE-40AC-4E5D-845F-92998761C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99941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E0952E9-804A-44C2-8752-3477544B6016}"/>
              </a:ext>
            </a:extLst>
          </p:cNvPr>
          <p:cNvSpPr/>
          <p:nvPr/>
        </p:nvSpPr>
        <p:spPr>
          <a:xfrm>
            <a:off x="611188" y="188913"/>
            <a:ext cx="8208962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Верно ли утверждение, что лимон является основным источником витамина С?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ed-kopilka.ru/upload/blogs/16f4ca66ad569474d9b30508d3e6b546.png.jpg">
            <a:extLst>
              <a:ext uri="{FF2B5EF4-FFF2-40B4-BE49-F238E27FC236}">
                <a16:creationId xmlns="" xmlns:a16="http://schemas.microsoft.com/office/drawing/2014/main" id="{996BF75B-3756-4B9B-BD2A-F9546BBD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8666"/>
          <a:stretch>
            <a:fillRect/>
          </a:stretch>
        </p:blipFill>
        <p:spPr bwMode="auto">
          <a:xfrm>
            <a:off x="755650" y="1412875"/>
            <a:ext cx="7762875" cy="531177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631BC4B-9279-4891-9386-AA11BA46FDFE}"/>
              </a:ext>
            </a:extLst>
          </p:cNvPr>
          <p:cNvSpPr/>
          <p:nvPr/>
        </p:nvSpPr>
        <p:spPr>
          <a:xfrm>
            <a:off x="684213" y="260350"/>
            <a:ext cx="8064500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какое время года лучше всего продаются бананы?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153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Еленга Берюхова</dc:creator>
  <cp:lastModifiedBy>Учетная запись Майкрософт</cp:lastModifiedBy>
  <cp:revision>23</cp:revision>
  <dcterms:created xsi:type="dcterms:W3CDTF">2014-06-13T14:13:56Z</dcterms:created>
  <dcterms:modified xsi:type="dcterms:W3CDTF">2021-11-01T08:20:17Z</dcterms:modified>
</cp:coreProperties>
</file>