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3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98" d="100"/>
          <a:sy n="98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2AD-16FD-4DE5-8D6D-2000F5E1FF92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2B01-8F6B-438C-AF6A-C43097A8D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2AD-16FD-4DE5-8D6D-2000F5E1FF92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2B01-8F6B-438C-AF6A-C43097A8D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2AD-16FD-4DE5-8D6D-2000F5E1FF92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2B01-8F6B-438C-AF6A-C43097A8D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2AD-16FD-4DE5-8D6D-2000F5E1FF92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2B01-8F6B-438C-AF6A-C43097A8D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2AD-16FD-4DE5-8D6D-2000F5E1FF92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2B01-8F6B-438C-AF6A-C43097A8D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2AD-16FD-4DE5-8D6D-2000F5E1FF92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2B01-8F6B-438C-AF6A-C43097A8D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2AD-16FD-4DE5-8D6D-2000F5E1FF92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2B01-8F6B-438C-AF6A-C43097A8D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2AD-16FD-4DE5-8D6D-2000F5E1FF92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2B01-8F6B-438C-AF6A-C43097A8D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2AD-16FD-4DE5-8D6D-2000F5E1FF92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2B01-8F6B-438C-AF6A-C43097A8D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2AD-16FD-4DE5-8D6D-2000F5E1FF92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2B01-8F6B-438C-AF6A-C43097A8D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2AD-16FD-4DE5-8D6D-2000F5E1FF92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2B01-8F6B-438C-AF6A-C43097A8D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42AD-16FD-4DE5-8D6D-2000F5E1FF92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22B01-8F6B-438C-AF6A-C43097A8D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000" b="1" u="sng" dirty="0" smtClean="0"/>
              <a:t>Тема внеурочного занятия: </a:t>
            </a:r>
            <a:r>
              <a:rPr lang="ru-RU" b="1" u="sng" dirty="0" smtClean="0"/>
              <a:t>«Организм и окружающая среда»</a:t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8001056" cy="150019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u="sng" dirty="0" smtClean="0">
                <a:solidFill>
                  <a:schemeClr val="tx1"/>
                </a:solidFill>
              </a:rPr>
              <a:t>Цель занятия:</a:t>
            </a:r>
          </a:p>
          <a:p>
            <a:endParaRPr lang="ru-RU" b="1" u="sng" dirty="0" smtClean="0">
              <a:solidFill>
                <a:schemeClr val="tx1"/>
              </a:solidFill>
            </a:endParaRPr>
          </a:p>
          <a:p>
            <a:pPr algn="l"/>
            <a:r>
              <a:rPr lang="ru-RU" b="1" u="sng" dirty="0" smtClean="0">
                <a:solidFill>
                  <a:schemeClr val="tx1"/>
                </a:solidFill>
              </a:rPr>
              <a:t>Планируемый результат: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кц\Pictures\Saved Pictures\20200926_11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6444540" y="-64227378"/>
            <a:ext cx="2820628" cy="2115432"/>
          </a:xfrm>
          <a:prstGeom prst="rect">
            <a:avLst/>
          </a:prstGeom>
          <a:noFill/>
        </p:spPr>
      </p:pic>
      <p:pic>
        <p:nvPicPr>
          <p:cNvPr id="8" name="Picture 2" descr="C:\Users\кц\Pictures\Saved Pictures\20200926_11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4517034" y="-64656006"/>
            <a:ext cx="2820628" cy="2115432"/>
          </a:xfrm>
          <a:prstGeom prst="rect">
            <a:avLst/>
          </a:prstGeom>
          <a:noFill/>
        </p:spPr>
      </p:pic>
      <p:pic>
        <p:nvPicPr>
          <p:cNvPr id="12" name="Рисунок 11" descr="20200926_111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429000"/>
            <a:ext cx="3714744" cy="2786058"/>
          </a:xfrm>
          <a:prstGeom prst="rect">
            <a:avLst/>
          </a:prstGeom>
        </p:spPr>
      </p:pic>
      <p:pic>
        <p:nvPicPr>
          <p:cNvPr id="13" name="Рисунок 12" descr="20200123_114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6405" y="3469183"/>
            <a:ext cx="4198999" cy="26030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Группа 1 Эксперимент №1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1071546"/>
            <a:ext cx="4040188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Тема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sz="2600" dirty="0" smtClean="0">
                <a:solidFill>
                  <a:schemeClr val="tx1"/>
                </a:solidFill>
              </a:rPr>
              <a:t>Ток воды в побегах  и листьях наземных растений.  Определение  скорости подъёма воды по ксилеме листа растения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3000" dirty="0" smtClean="0"/>
              <a:t>Цель: </a:t>
            </a:r>
          </a:p>
          <a:p>
            <a:pPr>
              <a:buNone/>
            </a:pPr>
            <a:r>
              <a:rPr lang="ru-RU" sz="3000" dirty="0" smtClean="0"/>
              <a:t>Планируемый результат: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35716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Группа 2 Эксперимент №2.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214422"/>
            <a:ext cx="4041775" cy="542928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Тема:</a:t>
            </a:r>
            <a:r>
              <a:rPr lang="ru-RU" dirty="0" smtClean="0">
                <a:solidFill>
                  <a:schemeClr val="tx1"/>
                </a:solidFill>
              </a:rPr>
              <a:t>  Регуляция температуры тела человека- потеря тепла потоотделением: измерение потерянного тепла на кончиках пальцев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Цель:</a:t>
            </a:r>
          </a:p>
          <a:p>
            <a:pPr>
              <a:buNone/>
            </a:pPr>
            <a:r>
              <a:rPr lang="ru-RU" sz="2800" dirty="0" smtClean="0"/>
              <a:t>Планируемый результат:</a:t>
            </a:r>
            <a:endParaRPr lang="ru-RU" sz="2800" dirty="0"/>
          </a:p>
        </p:txBody>
      </p:sp>
      <p:pic>
        <p:nvPicPr>
          <p:cNvPr id="8" name="Picture 2" descr="C:\Users\кц\Pictures\Saved Pictures\20200926_11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1375082" y="-68370782"/>
            <a:ext cx="2820628" cy="2115432"/>
          </a:xfrm>
          <a:prstGeom prst="rect">
            <a:avLst/>
          </a:prstGeom>
          <a:noFill/>
        </p:spPr>
      </p:pic>
      <p:pic>
        <p:nvPicPr>
          <p:cNvPr id="9" name="Picture 2" descr="C:\Users\кц\Pictures\Saved Pictures\20200926_11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518750" y="-68227906"/>
            <a:ext cx="2820628" cy="2115432"/>
          </a:xfrm>
          <a:prstGeom prst="rect">
            <a:avLst/>
          </a:prstGeom>
          <a:noFill/>
        </p:spPr>
      </p:pic>
      <p:pic>
        <p:nvPicPr>
          <p:cNvPr id="10" name="Содержимое 6" descr="img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071810"/>
            <a:ext cx="2857520" cy="2145211"/>
          </a:xfrm>
          <a:prstGeom prst="rect">
            <a:avLst/>
          </a:prstGeom>
        </p:spPr>
      </p:pic>
      <p:pic>
        <p:nvPicPr>
          <p:cNvPr id="11" name="Содержимое 10" descr="scale_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571876"/>
            <a:ext cx="3239242" cy="21810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r>
              <a:rPr lang="ru-RU" dirty="0" smtClean="0"/>
              <a:t>Группа 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639762"/>
          </a:xfrm>
        </p:spPr>
        <p:txBody>
          <a:bodyPr/>
          <a:lstStyle/>
          <a:p>
            <a:r>
              <a:rPr lang="ru-RU" dirty="0" smtClean="0"/>
              <a:t>Группа 2</a:t>
            </a:r>
            <a:endParaRPr lang="ru-RU" dirty="0"/>
          </a:p>
        </p:txBody>
      </p:sp>
      <p:pic>
        <p:nvPicPr>
          <p:cNvPr id="1026" name="Picture 2" descr="C:\Users\учитель\Desktop\открытый урок Самусева О.Н\IMG-20210318-WA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44824"/>
            <a:ext cx="2304255" cy="1728192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открытый урок Самусева О.Н\IMG-20210318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04864"/>
            <a:ext cx="2304256" cy="1728192"/>
          </a:xfrm>
          <a:prstGeom prst="rect">
            <a:avLst/>
          </a:prstGeom>
          <a:noFill/>
        </p:spPr>
      </p:pic>
      <p:pic>
        <p:nvPicPr>
          <p:cNvPr id="1028" name="Picture 4" descr="C:\Users\учитель\Desktop\открытый урок Самусева О.Н\IMG-20210318-WA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2304256" cy="1728192"/>
          </a:xfrm>
          <a:prstGeom prst="rect">
            <a:avLst/>
          </a:prstGeom>
          <a:noFill/>
        </p:spPr>
      </p:pic>
      <p:pic>
        <p:nvPicPr>
          <p:cNvPr id="1029" name="Picture 5" descr="C:\Users\учитель\Desktop\открытый урок Самусева О.Н\IMG-20210318-WA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509120"/>
            <a:ext cx="2304256" cy="1728192"/>
          </a:xfrm>
          <a:prstGeom prst="rect">
            <a:avLst/>
          </a:prstGeom>
          <a:noFill/>
        </p:spPr>
      </p:pic>
      <p:pic>
        <p:nvPicPr>
          <p:cNvPr id="1030" name="Picture 6" descr="C:\Users\учитель\Desktop\открытый урок Самусева О.Н\IMG-20210318-WA00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916832"/>
            <a:ext cx="2502859" cy="1877144"/>
          </a:xfrm>
          <a:prstGeom prst="rect">
            <a:avLst/>
          </a:prstGeom>
          <a:noFill/>
        </p:spPr>
      </p:pic>
      <p:pic>
        <p:nvPicPr>
          <p:cNvPr id="1031" name="Picture 7" descr="C:\Users\учитель\Desktop\открытый урок Самусева О.Н\IMG-20210318-WA0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149080"/>
            <a:ext cx="2592288" cy="1944216"/>
          </a:xfrm>
          <a:prstGeom prst="rect">
            <a:avLst/>
          </a:prstGeom>
          <a:noFill/>
        </p:spPr>
      </p:pic>
      <p:pic>
        <p:nvPicPr>
          <p:cNvPr id="1032" name="Picture 8" descr="C:\Users\учитель\Desktop\открытый урок Самусева О.Н\IMG-20210318-WA00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988840"/>
            <a:ext cx="2028733" cy="152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img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/>
          <a:lstStyle/>
          <a:p>
            <a:r>
              <a:rPr lang="ru-RU" sz="6000" dirty="0" smtClean="0"/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73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Тема внеурочного занятия: «Организм и окружающая среда»    </vt:lpstr>
      <vt:lpstr>Слайд 2</vt:lpstr>
      <vt:lpstr>Ход работы</vt:lpstr>
      <vt:lpstr>. 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внеурочного занятия: «Организм и окружающая среда» Цель занятия:</dc:title>
  <dc:creator>кц</dc:creator>
  <cp:lastModifiedBy>учитель</cp:lastModifiedBy>
  <cp:revision>13</cp:revision>
  <dcterms:created xsi:type="dcterms:W3CDTF">2021-03-13T05:47:39Z</dcterms:created>
  <dcterms:modified xsi:type="dcterms:W3CDTF">2023-11-02T04:31:03Z</dcterms:modified>
</cp:coreProperties>
</file>