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4" r:id="rId4"/>
    <p:sldId id="263" r:id="rId5"/>
    <p:sldId id="284" r:id="rId6"/>
    <p:sldId id="262" r:id="rId7"/>
    <p:sldId id="287" r:id="rId8"/>
    <p:sldId id="261" r:id="rId9"/>
    <p:sldId id="269" r:id="rId10"/>
    <p:sldId id="283" r:id="rId11"/>
    <p:sldId id="258" r:id="rId12"/>
    <p:sldId id="272" r:id="rId13"/>
    <p:sldId id="282" r:id="rId14"/>
    <p:sldId id="289" r:id="rId15"/>
    <p:sldId id="271" r:id="rId16"/>
    <p:sldId id="256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2" autoAdjust="0"/>
    <p:restoredTop sz="94660"/>
  </p:normalViewPr>
  <p:slideViewPr>
    <p:cSldViewPr showGuides="1">
      <p:cViewPr varScale="1">
        <p:scale>
          <a:sx n="104" d="100"/>
          <a:sy n="104" d="100"/>
        </p:scale>
        <p:origin x="153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7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GIF"/><Relationship Id="rId8" Type="http://schemas.openxmlformats.org/officeDocument/2006/relationships/image" Target="../media/image20.pn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GIF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05" y="0"/>
            <a:ext cx="932580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Работа\Подготовка к урокам\Литература\Мои разработки\Платонов Юшка\020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02" y="764704"/>
            <a:ext cx="3386592" cy="44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2042" y="4653136"/>
            <a:ext cx="47829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Андрей Платонович 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Платонов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(Климентов)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Работа\Внеклассная работа\Фоны для презентаций\images (18)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4" y="-35946"/>
            <a:ext cx="9198755" cy="689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i_prirody_Dobroe_utro_pticy_lug_vmusice.ne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5589240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0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Работа\Подготовка к урокам\Литература\Мои разработки\Платонов Юшка\загруженно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61" y="836712"/>
            <a:ext cx="342934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944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Andrej_Platonov_YUSHKA_vmusice.net (1)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5188559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Работа\Внеклассная работа\Фоны для презентаций\images (16)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1844824"/>
            <a:ext cx="4572000" cy="4596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«Так всякое доброе приносит и плоды добрые». </a:t>
            </a: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/>
              <a:ea typeface="Calibri" panose="020F0502020204030204"/>
              <a:cs typeface="Times New Roman" panose="02020603050405020304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/>
              <a:ea typeface="Calibri" panose="020F0502020204030204"/>
              <a:cs typeface="Times New Roman" panose="02020603050405020304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(Евангелие от Матфея)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00398" y="2653882"/>
            <a:ext cx="7715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Побеждай зло 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добром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                                 Библия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0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8" y="1268760"/>
            <a:ext cx="4884931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Шёл Господь пытать людей в любови.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Выходил Он нищим на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кулижку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.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Старый дед на пне сухом в дуброве,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Жамкал дёснами зачерствелую пышку.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Увидал дед нищего дорогой,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На тропинке, с клюшкою железной,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И подумал: «Вишь какой убогой,-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Знать от голода качается, болезный».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Подошёл Господь, скрывая скорбь и муку: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Видно, мол сердца их не разбудишь…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И сказал старик, протягивая руку:</a:t>
            </a:r>
            <a:b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</a:b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«На, пожуй…маленько крепче будешь».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94" y="1268760"/>
            <a:ext cx="2880320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Работа\Подготовка к урокам\Литература\Мои разработки\Платонов Юшка\i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0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5280" y="593062"/>
            <a:ext cx="5652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Домашнее задание: 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795" y="1422400"/>
            <a:ext cx="7512685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 . Нужны ли нам милосердие и сострадание?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(письменный ответ на вопрос)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2. «Слепые сердцем люди век проживут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впотьмах» (как вы понимаете смысл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Высказывания?)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3. Выразительное чтение эпизода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05" y="0"/>
            <a:ext cx="932580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Работа\Подготовка к урокам\Литература\Мои разработки\Платонов Юшка\49703427_Plehanovskay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30" y="1655587"/>
            <a:ext cx="3052570" cy="19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911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76599" y="799593"/>
            <a:ext cx="5997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Воронеж в начале ХХ века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3077" name="Picture 5" descr="D:\Работа\Подготовка к урокам\Литература\Мои разработки\Платонов Юшка\0_a58e3_556cd779_X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55587"/>
            <a:ext cx="2926080" cy="19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Работа\Подготовка к урокам\Литература\Мои разработки\Платонов Юшка\Рисунок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265" y="4329577"/>
            <a:ext cx="2926080" cy="201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05" y="0"/>
            <a:ext cx="932580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3751" y="755412"/>
            <a:ext cx="5879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Родители А. П. Платонова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050" name="Picture 2" descr="D:\Работа\Подготовка к урокам\Литература\Мои разработки\Платонов Юшка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244827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та\Подготовка к урокам\Литература\Мои разработки\Платонов Юшка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235317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5197" y="5373214"/>
            <a:ext cx="3445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Мария Васильевна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Климентова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1040" y="5370865"/>
            <a:ext cx="33512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Платон </a:t>
            </a:r>
            <a:r>
              <a:rPr lang="ru-RU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Фирсович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Климентов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платонов в детств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" y="-84464"/>
            <a:ext cx="2381137" cy="300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0"/>
            <a:ext cx="932580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img11.nnm.me/8/7/0/e/5/9aba977dce9bcbdbcc453484f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042" y="836712"/>
            <a:ext cx="484695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8115" y="4653136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годы Великой Отечественной войны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Платонов был на фронте в качестве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военного корреспондента.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0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book-hall.ru/files/platon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01348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03871" y="1351500"/>
            <a:ext cx="4312545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Calibri" panose="020F0502020204030204"/>
                <a:cs typeface="Times New Roman" panose="02020603050405020304"/>
              </a:rPr>
              <a:t>В ноябре 1944 года Платонов прибыл с фронта с тяжелой формой туберкулеза легких. 5 января 1951 года он скончался от этой болезни.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0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Работа\Подготовка к урокам\Литература\Мои разработки\Платонов Юшка\photo-Andrey-Platonov-3-590x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295232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5157191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Могила Платонова, его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жены и детей на 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Армянском кладбище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4099" name="Picture 3" descr="D:\Работа\Подготовка к урокам\Литература\Мои разработки\Платонов Юшка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97141"/>
            <a:ext cx="2916413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6265" y="5161979"/>
            <a:ext cx="3175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Памятник А. Платонову 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Воронеже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0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Картинки по запросу зак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280831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2831528" cy="178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I:\Платонов Юшка\Моя разработка\ch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0" y="3576841"/>
            <a:ext cx="138454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17438" y="5506512"/>
            <a:ext cx="1054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1=Е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053" name="Picture 5" descr="I:\Платонов Юшка\Моя разработка\7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08" y="3476584"/>
            <a:ext cx="128159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:\Платонов Юшка\Моя разработка\koma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835" y="3856722"/>
            <a:ext cx="238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:\Платонов Юшка\Моя разработка\koma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39" y="3323293"/>
            <a:ext cx="238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40152" y="5481841"/>
            <a:ext cx="1066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1=Н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06" y="3476584"/>
            <a:ext cx="173339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 descr="ребусы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20" y="3492618"/>
            <a:ext cx="130235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Качественно построим печь, камин, мангал - Готовые конструкции Кролевец на Olx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86" y="3403475"/>
            <a:ext cx="1528538" cy="21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Работа\Подготовка к урокам\Литература\Мои разработки\Образы героев сказа Медной горы хозяйка\images1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43" y="-99392"/>
            <a:ext cx="93610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404664"/>
            <a:ext cx="35670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Шестое апреля.</a:t>
            </a:r>
            <a:endParaRPr lang="ru-RU" sz="4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599" y="1174105"/>
            <a:ext cx="86677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Тема: </a:t>
            </a:r>
            <a:r>
              <a:rPr lang="ru-RU" sz="4400" b="1" dirty="0">
                <a:solidFill>
                  <a:schemeClr val="bg1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Жить по законам человечности.</a:t>
            </a:r>
            <a:endParaRPr lang="ru-RU" sz="4400" b="1" dirty="0">
              <a:solidFill>
                <a:schemeClr val="bg1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388276"/>
            <a:ext cx="2536409" cy="331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2" y="2365861"/>
            <a:ext cx="5382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«Платонов был писатель, пожелавший разобраться в самых сложных, а значит, самых простых основах человеческого бытия...»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В.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Гроссман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1377</Words>
  <Application>WPS Presentation</Application>
  <PresentationFormat>Экран (4:3)</PresentationFormat>
  <Paragraphs>63</Paragraphs>
  <Slides>16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Cambria</vt:lpstr>
      <vt:lpstr>Cambria</vt:lpstr>
      <vt:lpstr>Calibri</vt:lpstr>
      <vt:lpstr>Times New Roman</vt:lpstr>
      <vt:lpstr>Monotype Corsiva</vt:lpstr>
      <vt:lpstr>Mongolian Baiti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и вячеслав</dc:creator>
  <cp:lastModifiedBy>User</cp:lastModifiedBy>
  <cp:revision>67</cp:revision>
  <dcterms:created xsi:type="dcterms:W3CDTF">2015-03-04T07:54:00Z</dcterms:created>
  <dcterms:modified xsi:type="dcterms:W3CDTF">2023-10-31T10:32:06Z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0FEBACD6D6AF40F391FDCE4FE2FE3824_12</vt:lpwstr>
  </property>
  <property fmtid="{D5CDD505-2E9C-101B-9397-08002B2CF9AE}" pid="3" name="KSOProductBuildVer">
    <vt:lpwstr>1049-12.2.0.13215</vt:lpwstr>
  </property>
</Properties>
</file>