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7" r:id="rId27"/>
    <p:sldId id="286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C5EA0-2192-40C5-904A-1DF38F60D3B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5BD4D-C4EE-469E-B6DD-53A418B8B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BD4D-C4EE-469E-B6DD-53A418B8BA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371C95-68DF-4D34-AC29-20CFD903BD3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C4602D-ACBA-446F-AFAC-44E2E22D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582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автономное общеобразовательное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«Средняя  общеобразовательная школа №5»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КРАЙ - ЮГРА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«Умницы и умники»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Грачева Людмила Аркадьевна,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географии высшая квалификационная категория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г.Когалым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4953000" cy="24580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Соединив леса и горы,</a:t>
            </a:r>
          </a:p>
          <a:p>
            <a:r>
              <a:rPr lang="ru-RU" dirty="0" smtClean="0"/>
              <a:t>Озера, реки и луга, </a:t>
            </a:r>
          </a:p>
          <a:p>
            <a:r>
              <a:rPr lang="ru-RU" dirty="0" smtClean="0"/>
              <a:t>Раскинулась в своих просторах</a:t>
            </a:r>
          </a:p>
          <a:p>
            <a:r>
              <a:rPr lang="ru-RU" dirty="0" err="1" smtClean="0"/>
              <a:t>Ханты-Мансийская</a:t>
            </a:r>
            <a:r>
              <a:rPr lang="ru-RU" dirty="0" smtClean="0"/>
              <a:t> земля!</a:t>
            </a:r>
          </a:p>
          <a:p>
            <a:r>
              <a:rPr lang="ru-RU" dirty="0" smtClean="0"/>
              <a:t>Все о тебе стихи слагают, </a:t>
            </a:r>
          </a:p>
          <a:p>
            <a:r>
              <a:rPr lang="ru-RU" dirty="0" smtClean="0"/>
              <a:t>Они летят во все края. </a:t>
            </a:r>
          </a:p>
          <a:p>
            <a:r>
              <a:rPr lang="ru-RU" dirty="0" smtClean="0"/>
              <a:t>Ты всей земле теперь известна, </a:t>
            </a:r>
          </a:p>
          <a:p>
            <a:r>
              <a:rPr lang="ru-RU" dirty="0" err="1" smtClean="0"/>
              <a:t>Ханты-Мансийская</a:t>
            </a:r>
            <a:r>
              <a:rPr lang="ru-RU" dirty="0" smtClean="0"/>
              <a:t> земля!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72400" cy="1362075"/>
          </a:xfrm>
        </p:spPr>
        <p:txBody>
          <a:bodyPr/>
          <a:lstStyle/>
          <a:p>
            <a:r>
              <a:rPr lang="ru-RU" dirty="0" smtClean="0"/>
              <a:t>Второй треть-финал.</a:t>
            </a:r>
            <a:br>
              <a:rPr lang="ru-RU" dirty="0" smtClean="0"/>
            </a:br>
            <a:r>
              <a:rPr lang="ru-RU" dirty="0" smtClean="0"/>
              <a:t>Предварительное задание.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857496"/>
            <a:ext cx="7772400" cy="32861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Какого города нет  в ХМАО: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   </a:t>
            </a:r>
            <a:r>
              <a:rPr lang="ru-RU" sz="2400" dirty="0" smtClean="0"/>
              <a:t>1) Нефтеюганск             </a:t>
            </a:r>
          </a:p>
          <a:p>
            <a:r>
              <a:rPr lang="ru-RU" sz="2400" dirty="0" smtClean="0"/>
              <a:t>              2) Нижневартовск</a:t>
            </a:r>
          </a:p>
          <a:p>
            <a:r>
              <a:rPr lang="ru-RU" sz="2400" b="1" dirty="0" smtClean="0"/>
              <a:t>             </a:t>
            </a:r>
            <a:r>
              <a:rPr lang="ru-RU" sz="2400" dirty="0" smtClean="0"/>
              <a:t>3) Нерюнгри               </a:t>
            </a:r>
          </a:p>
          <a:p>
            <a:r>
              <a:rPr lang="ru-RU" sz="2400" dirty="0" smtClean="0"/>
              <a:t>              4) </a:t>
            </a:r>
            <a:r>
              <a:rPr lang="ru-RU" sz="2400" dirty="0" err="1" smtClean="0"/>
              <a:t>Новоаганск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«Зеленая»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История образования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История образования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 каком году открыто Майское  месторождение нефти?</a:t>
            </a:r>
          </a:p>
          <a:p>
            <a:pPr lvl="0"/>
            <a:r>
              <a:rPr lang="ru-RU" dirty="0" smtClean="0"/>
              <a:t>Когда и кому были доставлены первые образцы нефти?</a:t>
            </a:r>
          </a:p>
          <a:p>
            <a:pPr lvl="0"/>
            <a:r>
              <a:rPr lang="ru-RU" dirty="0" smtClean="0"/>
              <a:t>Когда был образован ХМАО?</a:t>
            </a:r>
          </a:p>
          <a:p>
            <a:pPr lvl="0"/>
            <a:r>
              <a:rPr lang="ru-RU" dirty="0" smtClean="0"/>
              <a:t>Каким транспортом пользовались люди с Сибири в </a:t>
            </a:r>
            <a:r>
              <a:rPr lang="en-US" dirty="0" smtClean="0"/>
              <a:t>XIX</a:t>
            </a:r>
            <a:r>
              <a:rPr lang="ru-RU" dirty="0" smtClean="0"/>
              <a:t> веке, когда не было самолетов?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«Желтая»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Растительный мир округа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Растительный мир округа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Какая рыба является самым ценным представителем сиговых в округе?</a:t>
            </a:r>
          </a:p>
          <a:p>
            <a:pPr lvl="0"/>
            <a:r>
              <a:rPr lang="ru-RU" dirty="0" smtClean="0"/>
              <a:t>Перечислите виды хвойных пород, произрастающих в округе. </a:t>
            </a:r>
          </a:p>
          <a:p>
            <a:pPr lvl="0"/>
            <a:r>
              <a:rPr lang="ru-RU" dirty="0" smtClean="0"/>
              <a:t>Какие экологические проблемы возникнут, если в округе будет построен целлюлозно-бумажный комбинат?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«Красная»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Города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Города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Как переводится название города </a:t>
            </a:r>
            <a:r>
              <a:rPr lang="ru-RU" dirty="0" err="1" smtClean="0"/>
              <a:t>Лангепас</a:t>
            </a:r>
            <a:r>
              <a:rPr lang="ru-RU" dirty="0" smtClean="0"/>
              <a:t>?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Что изображено на гербе города </a:t>
            </a:r>
            <a:r>
              <a:rPr lang="ru-RU" dirty="0" err="1" smtClean="0"/>
              <a:t>Мегион</a:t>
            </a:r>
            <a:r>
              <a:rPr lang="ru-RU" dirty="0" smtClean="0"/>
              <a:t>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72400" cy="1362075"/>
          </a:xfrm>
        </p:spPr>
        <p:txBody>
          <a:bodyPr/>
          <a:lstStyle/>
          <a:p>
            <a:r>
              <a:rPr lang="ru-RU" dirty="0" smtClean="0"/>
              <a:t>Третий треть-финал.</a:t>
            </a:r>
            <a:br>
              <a:rPr lang="ru-RU" dirty="0" smtClean="0"/>
            </a:br>
            <a:r>
              <a:rPr lang="ru-RU" dirty="0" smtClean="0"/>
              <a:t>Предварительное задание.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857496"/>
            <a:ext cx="7772400" cy="32861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каком  периоде началось формирование нефти?</a:t>
            </a:r>
          </a:p>
          <a:p>
            <a:r>
              <a:rPr lang="ru-RU" sz="2800" dirty="0" smtClean="0"/>
              <a:t>                  </a:t>
            </a:r>
            <a:r>
              <a:rPr lang="ru-RU" sz="2400" dirty="0" smtClean="0"/>
              <a:t>1. меловой                  </a:t>
            </a:r>
          </a:p>
          <a:p>
            <a:r>
              <a:rPr lang="ru-RU" sz="2400" dirty="0" smtClean="0"/>
              <a:t>                     2. юрский</a:t>
            </a:r>
          </a:p>
          <a:p>
            <a:r>
              <a:rPr lang="ru-RU" sz="2400" dirty="0" smtClean="0"/>
              <a:t>                     3. триасовый     </a:t>
            </a:r>
          </a:p>
          <a:p>
            <a:r>
              <a:rPr lang="ru-RU" sz="2400" dirty="0" smtClean="0"/>
              <a:t>                     4. пермский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«Зеленая»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Знаменитые люди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Знаменитые люди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Назовите первооткрывателя нефти, имя которого присвоено самолету Ту-154М, теплоходу и улице в городе Сургут.</a:t>
            </a:r>
          </a:p>
          <a:p>
            <a:pPr lvl="0"/>
            <a:r>
              <a:rPr lang="ru-RU" dirty="0" smtClean="0"/>
              <a:t>Выдающийся землепроходец, казачий атаман, предводитель похода в Сибирь. О ком идет речь?</a:t>
            </a:r>
          </a:p>
          <a:p>
            <a:r>
              <a:rPr lang="ru-RU" dirty="0" smtClean="0"/>
              <a:t>Кто и в каком году учредил Сибирскую губернию?</a:t>
            </a:r>
          </a:p>
          <a:p>
            <a:r>
              <a:rPr lang="ru-RU" dirty="0" smtClean="0"/>
              <a:t>Кто и в каком году выпустил Манифест о переписи инородцев с указом «не чинить коренным народам зла и жить в мире»?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выхода в финал игроку необходимо правильно ответить на два вопроса. </a:t>
            </a:r>
            <a:endParaRPr lang="en-US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«Красная» дорожка </a:t>
            </a:r>
            <a:r>
              <a:rPr lang="ru-RU" dirty="0" smtClean="0"/>
              <a:t>является самой короткой, содержит именно два вопроса, неправильный ответ на любой из них приводит к выбыванию участника из игры. </a:t>
            </a:r>
            <a:endParaRPr lang="en-US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«Желтая» дорожка </a:t>
            </a:r>
            <a:r>
              <a:rPr lang="ru-RU" dirty="0" smtClean="0"/>
              <a:t>содержит три вопроса, на один из которых ученик имеет право дать неверный ответ и перейти в следующий этап со штрафным очком. </a:t>
            </a:r>
            <a:endParaRPr lang="en-US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«Зеленая» дорожка </a:t>
            </a:r>
            <a:r>
              <a:rPr lang="ru-RU" dirty="0" smtClean="0"/>
              <a:t>содержит четыре вопроса, на два из них можно ответить неправильно. Побеждает игрок, который первым достигнет линии финиша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«Желтая»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Промышленность округа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Промышленность округа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Какая отрасль развита интенсивнее: нефтегазодобывающая или нефтегазоперерабатывающая?</a:t>
            </a:r>
          </a:p>
          <a:p>
            <a:r>
              <a:rPr lang="ru-RU" dirty="0" smtClean="0"/>
              <a:t>Какие отрасли включает агропромышленный комплекс ХМАО?</a:t>
            </a:r>
          </a:p>
          <a:p>
            <a:pPr lvl="0"/>
            <a:r>
              <a:rPr lang="ru-RU" dirty="0" smtClean="0"/>
              <a:t>Чем занимается лесная промышленность округа?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«Красная»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Месторождения нефти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Месторождения нефти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Перечислите месторождения нефти около города </a:t>
            </a:r>
            <a:r>
              <a:rPr lang="ru-RU" dirty="0" err="1" smtClean="0"/>
              <a:t>Когалыма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29 мая 1965 года получен первый фонтан </a:t>
            </a:r>
            <a:r>
              <a:rPr lang="ru-RU" dirty="0" err="1" smtClean="0"/>
              <a:t>Самотлорской</a:t>
            </a:r>
            <a:r>
              <a:rPr lang="ru-RU" dirty="0" smtClean="0"/>
              <a:t> нефти. Чья бригада пробурила скважину?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72400" cy="1362075"/>
          </a:xfrm>
        </p:spPr>
        <p:txBody>
          <a:bodyPr/>
          <a:lstStyle/>
          <a:p>
            <a:r>
              <a:rPr lang="ru-RU" dirty="0" smtClean="0"/>
              <a:t>Финал.</a:t>
            </a:r>
            <a:br>
              <a:rPr lang="ru-RU" dirty="0" smtClean="0"/>
            </a:br>
            <a:r>
              <a:rPr lang="ru-RU" dirty="0" smtClean="0"/>
              <a:t>Предварительное задание.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857496"/>
            <a:ext cx="7772400" cy="32861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 такое «</a:t>
            </a:r>
            <a:r>
              <a:rPr lang="ru-RU" sz="2800" dirty="0" err="1" smtClean="0"/>
              <a:t>лор</a:t>
            </a:r>
            <a:r>
              <a:rPr lang="ru-RU" sz="2800" dirty="0" smtClean="0"/>
              <a:t>»:</a:t>
            </a:r>
          </a:p>
          <a:p>
            <a:endParaRPr lang="ru-RU" sz="1000" dirty="0" smtClean="0"/>
          </a:p>
          <a:p>
            <a:r>
              <a:rPr lang="ru-RU" sz="2400" dirty="0" smtClean="0"/>
              <a:t>                  1. Река</a:t>
            </a:r>
          </a:p>
          <a:p>
            <a:r>
              <a:rPr lang="ru-RU" sz="2400" dirty="0" smtClean="0"/>
              <a:t>                  2. Заповедник</a:t>
            </a:r>
          </a:p>
          <a:p>
            <a:r>
              <a:rPr lang="ru-RU" sz="2400" dirty="0" smtClean="0"/>
              <a:t>                  3. Озеро</a:t>
            </a:r>
          </a:p>
          <a:p>
            <a:r>
              <a:rPr lang="ru-RU" sz="2400" dirty="0" smtClean="0"/>
              <a:t>                  4. Болото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«Зеленая»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Памятники </a:t>
            </a:r>
            <a:r>
              <a:rPr lang="ru-RU" sz="3200" i="1" dirty="0" err="1" smtClean="0"/>
              <a:t>Когалыма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4786346" cy="857256"/>
          </a:xfrm>
        </p:spPr>
        <p:txBody>
          <a:bodyPr>
            <a:noAutofit/>
          </a:bodyPr>
          <a:lstStyle/>
          <a:p>
            <a:r>
              <a:rPr lang="ru-RU" sz="3300" b="0" i="1" dirty="0" smtClean="0"/>
              <a:t>Памятники </a:t>
            </a:r>
            <a:r>
              <a:rPr lang="ru-RU" sz="3300" b="0" i="1" dirty="0" err="1" smtClean="0"/>
              <a:t>Когалыма</a:t>
            </a:r>
            <a:endParaRPr lang="ru-RU" sz="3300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29256" y="714356"/>
            <a:ext cx="3383280" cy="4342455"/>
          </a:xfrm>
        </p:spPr>
        <p:txBody>
          <a:bodyPr/>
          <a:lstStyle/>
          <a:p>
            <a:pPr lvl="0"/>
            <a:r>
              <a:rPr lang="ru-RU" sz="2400" dirty="0" smtClean="0"/>
              <a:t>Видео вопрос. Как называется этот памятник?</a:t>
            </a:r>
          </a:p>
          <a:p>
            <a:endParaRPr lang="ru-RU" dirty="0"/>
          </a:p>
        </p:txBody>
      </p:sp>
      <p:pic>
        <p:nvPicPr>
          <p:cNvPr id="7" name="Содержимое 6" descr="C:\Documents and Settings\Люда\Мои документы\Мои рисунки\памятники когалыма\beatles250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00808"/>
            <a:ext cx="3168352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Памятники </a:t>
            </a:r>
            <a:r>
              <a:rPr lang="ru-RU" sz="3300" i="1" dirty="0" err="1" smtClean="0"/>
              <a:t>Когалыма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Назовите известных писателей нашего города.</a:t>
            </a:r>
          </a:p>
          <a:p>
            <a:pPr lvl="0"/>
            <a:r>
              <a:rPr lang="ru-RU" dirty="0" smtClean="0"/>
              <a:t>Назовите правильное название памятника «капли» на Рябиновом бульваре.</a:t>
            </a:r>
          </a:p>
          <a:p>
            <a:pPr lvl="0"/>
            <a:r>
              <a:rPr lang="ru-RU" dirty="0" smtClean="0"/>
              <a:t>Какие есть цвета на гербе нашего города и что они обозначают?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«Желтая»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Животный мир округа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Животный мир округа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Этого ценного пушистого зверька завезли из Канады.</a:t>
            </a:r>
          </a:p>
          <a:p>
            <a:pPr lvl="0"/>
            <a:r>
              <a:rPr lang="ru-RU" dirty="0" smtClean="0"/>
              <a:t>Сколько заповедников на территории округа?</a:t>
            </a:r>
          </a:p>
          <a:p>
            <a:pPr lvl="0"/>
            <a:r>
              <a:rPr lang="ru-RU" dirty="0" smtClean="0"/>
              <a:t>В каких природных зонах находятся пастбища оленей?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72400" cy="1362075"/>
          </a:xfrm>
        </p:spPr>
        <p:txBody>
          <a:bodyPr/>
          <a:lstStyle/>
          <a:p>
            <a:r>
              <a:rPr lang="ru-RU" dirty="0" smtClean="0"/>
              <a:t>Первый треть-финал.</a:t>
            </a:r>
            <a:br>
              <a:rPr lang="ru-RU" dirty="0" smtClean="0"/>
            </a:br>
            <a:r>
              <a:rPr lang="ru-RU" dirty="0" smtClean="0"/>
              <a:t>Предварительное задание.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857496"/>
            <a:ext cx="7772400" cy="32861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Выберите административный район самый  большой по площади:</a:t>
            </a:r>
          </a:p>
          <a:p>
            <a:endParaRPr lang="ru-RU" sz="1000" dirty="0" smtClean="0"/>
          </a:p>
          <a:p>
            <a:r>
              <a:rPr lang="ru-RU" sz="2400" dirty="0" smtClean="0"/>
              <a:t>                  А. Березовский  район</a:t>
            </a:r>
          </a:p>
          <a:p>
            <a:r>
              <a:rPr lang="ru-RU" sz="2400" dirty="0" smtClean="0"/>
              <a:t>                  В. </a:t>
            </a:r>
            <a:r>
              <a:rPr lang="ru-RU" sz="2400" dirty="0" err="1" smtClean="0"/>
              <a:t>Сургутский</a:t>
            </a:r>
            <a:r>
              <a:rPr lang="ru-RU" sz="2400" dirty="0" smtClean="0"/>
              <a:t>  район</a:t>
            </a:r>
          </a:p>
          <a:p>
            <a:r>
              <a:rPr lang="ru-RU" sz="2400" dirty="0" smtClean="0"/>
              <a:t>                  С. </a:t>
            </a:r>
            <a:r>
              <a:rPr lang="ru-RU" sz="2400" dirty="0" err="1" smtClean="0"/>
              <a:t>Нижневартовский</a:t>
            </a:r>
            <a:r>
              <a:rPr lang="ru-RU" sz="2400" dirty="0" smtClean="0"/>
              <a:t> район</a:t>
            </a:r>
          </a:p>
          <a:p>
            <a:r>
              <a:rPr lang="ru-RU" sz="2400" dirty="0" smtClean="0"/>
              <a:t>                  </a:t>
            </a:r>
            <a:r>
              <a:rPr lang="en-US" sz="2400" dirty="0" smtClean="0"/>
              <a:t>D</a:t>
            </a:r>
            <a:r>
              <a:rPr lang="ru-RU" sz="2400" dirty="0" smtClean="0"/>
              <a:t>. Октябрьский район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«Красная»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Внутренние воды округа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Внутренние воды округа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Как называется левый приток  реки Северная Сосьва, который в переводе с мансийского языка означает «Плясовая река»?</a:t>
            </a:r>
          </a:p>
          <a:p>
            <a:pPr lvl="0">
              <a:buNone/>
            </a:pPr>
            <a:r>
              <a:rPr lang="ru-RU" dirty="0" smtClean="0"/>
              <a:t>		1) Ворья                 </a:t>
            </a:r>
          </a:p>
          <a:p>
            <a:pPr lvl="0">
              <a:buNone/>
            </a:pPr>
            <a:r>
              <a:rPr lang="ru-RU" dirty="0" smtClean="0"/>
              <a:t>		2) </a:t>
            </a:r>
            <a:r>
              <a:rPr lang="ru-RU" dirty="0" err="1" smtClean="0"/>
              <a:t>Волья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		3) </a:t>
            </a:r>
            <a:r>
              <a:rPr lang="ru-RU" dirty="0" err="1" smtClean="0"/>
              <a:t>Ендырь</a:t>
            </a:r>
            <a:r>
              <a:rPr lang="ru-RU" dirty="0" smtClean="0"/>
              <a:t>              </a:t>
            </a:r>
          </a:p>
          <a:p>
            <a:pPr lvl="0">
              <a:buNone/>
            </a:pPr>
            <a:r>
              <a:rPr lang="ru-RU" dirty="0" smtClean="0"/>
              <a:t>		4) </a:t>
            </a:r>
            <a:r>
              <a:rPr lang="ru-RU" dirty="0" err="1" smtClean="0"/>
              <a:t>Евтьенгья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Что означает  суффиксы </a:t>
            </a:r>
            <a:r>
              <a:rPr lang="ru-RU" i="1" dirty="0" smtClean="0"/>
              <a:t>-</a:t>
            </a:r>
            <a:r>
              <a:rPr lang="ru-RU" i="1" dirty="0" err="1" smtClean="0"/>
              <a:t>лор</a:t>
            </a:r>
            <a:r>
              <a:rPr lang="ru-RU" i="1" dirty="0" smtClean="0"/>
              <a:t>, -тор, -то, -туман,- сор</a:t>
            </a:r>
            <a:r>
              <a:rPr lang="ru-RU" dirty="0" smtClean="0"/>
              <a:t> в географических названиях округа?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«Зеленая»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Географическое положение </a:t>
            </a:r>
            <a:r>
              <a:rPr lang="ru-RU" sz="3200" i="1" dirty="0" err="1" smtClean="0"/>
              <a:t>ХМАО-Югры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Географическое положение </a:t>
            </a:r>
            <a:r>
              <a:rPr lang="ru-RU" sz="3300" i="1" dirty="0" err="1" smtClean="0"/>
              <a:t>ХМАО-Югры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Назовите причины заболоченности большей части территории округа.</a:t>
            </a:r>
          </a:p>
          <a:p>
            <a:r>
              <a:rPr lang="ru-RU" dirty="0" smtClean="0"/>
              <a:t>По каким признакам территория ХМАО  относится к районам крайнего севера.</a:t>
            </a:r>
          </a:p>
          <a:p>
            <a:pPr lvl="0"/>
            <a:r>
              <a:rPr lang="ru-RU" dirty="0" smtClean="0"/>
              <a:t>Назовите формы рельефа, которые образовались в результате четвертичного оледенения.</a:t>
            </a:r>
          </a:p>
          <a:p>
            <a:pPr lvl="0"/>
            <a:r>
              <a:rPr lang="ru-RU" dirty="0" smtClean="0"/>
              <a:t>Какова общая протяженность границ  </a:t>
            </a:r>
            <a:r>
              <a:rPr lang="ru-RU" dirty="0" err="1" smtClean="0"/>
              <a:t>ХМАО-Югры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«Желтая»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Народы </a:t>
            </a:r>
          </a:p>
          <a:p>
            <a:pPr algn="ctr"/>
            <a:r>
              <a:rPr lang="ru-RU" sz="3200" i="1" dirty="0" smtClean="0"/>
              <a:t>(топонимика)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FF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Народы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Как у </a:t>
            </a:r>
            <a:r>
              <a:rPr lang="ru-RU" dirty="0" err="1" smtClean="0"/>
              <a:t>хантов</a:t>
            </a:r>
            <a:r>
              <a:rPr lang="ru-RU" dirty="0" smtClean="0"/>
              <a:t>  называется сумка?</a:t>
            </a:r>
          </a:p>
          <a:p>
            <a:pPr lvl="0">
              <a:buNone/>
            </a:pPr>
            <a:r>
              <a:rPr lang="ru-RU" dirty="0" smtClean="0"/>
              <a:t>		1) </a:t>
            </a:r>
            <a:r>
              <a:rPr lang="ru-RU" dirty="0" err="1" smtClean="0"/>
              <a:t>Йынь</a:t>
            </a:r>
            <a:r>
              <a:rPr lang="ru-RU" dirty="0" smtClean="0"/>
              <a:t>               </a:t>
            </a:r>
          </a:p>
          <a:p>
            <a:pPr lvl="0">
              <a:buNone/>
            </a:pPr>
            <a:r>
              <a:rPr lang="ru-RU" dirty="0" smtClean="0"/>
              <a:t>		2) Тучин   </a:t>
            </a:r>
          </a:p>
          <a:p>
            <a:pPr lvl="0">
              <a:buNone/>
            </a:pPr>
            <a:r>
              <a:rPr lang="ru-RU" dirty="0" smtClean="0"/>
              <a:t>		3) </a:t>
            </a:r>
            <a:r>
              <a:rPr lang="ru-RU" dirty="0" err="1" smtClean="0"/>
              <a:t>Тутчан</a:t>
            </a:r>
            <a:r>
              <a:rPr lang="ru-RU" dirty="0" smtClean="0"/>
              <a:t>           </a:t>
            </a:r>
          </a:p>
          <a:p>
            <a:pPr lvl="0">
              <a:buNone/>
            </a:pPr>
            <a:r>
              <a:rPr lang="ru-RU" dirty="0" smtClean="0"/>
              <a:t>		4) </a:t>
            </a:r>
            <a:r>
              <a:rPr lang="ru-RU" dirty="0" err="1" smtClean="0"/>
              <a:t>Тотчан</a:t>
            </a:r>
            <a:endParaRPr lang="ru-RU" dirty="0" smtClean="0"/>
          </a:p>
          <a:p>
            <a:pPr lvl="0"/>
            <a:r>
              <a:rPr lang="ru-RU" dirty="0" smtClean="0"/>
              <a:t>В  названиях </a:t>
            </a:r>
            <a:r>
              <a:rPr lang="ru-RU" dirty="0" err="1" smtClean="0"/>
              <a:t>Ханкокурт</a:t>
            </a:r>
            <a:r>
              <a:rPr lang="ru-RU" dirty="0" smtClean="0"/>
              <a:t>, </a:t>
            </a:r>
            <a:r>
              <a:rPr lang="ru-RU" dirty="0" err="1" smtClean="0"/>
              <a:t>Тохыткурт</a:t>
            </a:r>
            <a:r>
              <a:rPr lang="ru-RU" dirty="0" smtClean="0"/>
              <a:t>, </a:t>
            </a:r>
            <a:r>
              <a:rPr lang="ru-RU" dirty="0" err="1" smtClean="0"/>
              <a:t>Еганокурт</a:t>
            </a:r>
            <a:r>
              <a:rPr lang="ru-RU" dirty="0" smtClean="0"/>
              <a:t> окончание «</a:t>
            </a:r>
            <a:r>
              <a:rPr lang="ru-RU" dirty="0" err="1" smtClean="0"/>
              <a:t>курт</a:t>
            </a:r>
            <a:r>
              <a:rPr lang="ru-RU" dirty="0" smtClean="0"/>
              <a:t>» означает…</a:t>
            </a:r>
          </a:p>
          <a:p>
            <a:pPr lvl="0"/>
            <a:r>
              <a:rPr lang="ru-RU" dirty="0" err="1" smtClean="0"/>
              <a:t>Югры</a:t>
            </a:r>
            <a:r>
              <a:rPr lang="ru-RU" dirty="0" smtClean="0"/>
              <a:t> (Угры), остяки, ханты – три названия одного и того же народа. Самое точное – ханты. Что же означает это слово?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«Красная» дорожка.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Тема: Полезные ископаемые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3300" i="1" dirty="0" smtClean="0"/>
              <a:t>Полезные ископаемые</a:t>
            </a:r>
            <a:endParaRPr lang="ru-RU" sz="33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Некоторые полезные ископаемые могут успешно использоваться как </a:t>
            </a:r>
            <a:r>
              <a:rPr lang="ru-RU" dirty="0" err="1" smtClean="0"/>
              <a:t>природозащитное</a:t>
            </a:r>
            <a:r>
              <a:rPr lang="ru-RU" dirty="0" smtClean="0"/>
              <a:t> средство. Они способны очищать воду и локализовать нефтяные разливы. Назовите их.</a:t>
            </a:r>
          </a:p>
          <a:p>
            <a:pPr lvl="0"/>
            <a:r>
              <a:rPr lang="ru-RU" dirty="0" smtClean="0"/>
              <a:t>Где и когда было открыто первое месторождение газа в округе?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</TotalTime>
  <Words>767</Words>
  <Application>Microsoft Office PowerPoint</Application>
  <PresentationFormat>Экран (4:3)</PresentationFormat>
  <Paragraphs>157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Муниципальное автономное общеобразовательное учреждение «Средняя  общеобразовательная школа №5»  МОЙ КРАЙ - ЮГРА «Умницы и умники»  Грачева Людмила Аркадьевна,  учитель географии высшая квалификационная категория г.Когалым , 2014</vt:lpstr>
      <vt:lpstr>Правила игры </vt:lpstr>
      <vt:lpstr>Первый треть-финал. Предварительное задание.  </vt:lpstr>
      <vt:lpstr> «Зеленая» дорожка.  </vt:lpstr>
      <vt:lpstr>Географическое положение ХМАО-Югры</vt:lpstr>
      <vt:lpstr> «Желтая» дорожка.  </vt:lpstr>
      <vt:lpstr>Народы</vt:lpstr>
      <vt:lpstr> «Красная» дорожка.  </vt:lpstr>
      <vt:lpstr>Полезные ископаемые</vt:lpstr>
      <vt:lpstr>Второй треть-финал. Предварительное задание.  </vt:lpstr>
      <vt:lpstr> «Зеленая» дорожка.  </vt:lpstr>
      <vt:lpstr>История образования</vt:lpstr>
      <vt:lpstr> «Желтая» дорожка.  </vt:lpstr>
      <vt:lpstr>Растительный мир округа</vt:lpstr>
      <vt:lpstr> «Красная» дорожка.  </vt:lpstr>
      <vt:lpstr>Города</vt:lpstr>
      <vt:lpstr>Третий треть-финал. Предварительное задание.  </vt:lpstr>
      <vt:lpstr> «Зеленая» дорожка.  </vt:lpstr>
      <vt:lpstr>Знаменитые люди</vt:lpstr>
      <vt:lpstr> «Желтая» дорожка.  </vt:lpstr>
      <vt:lpstr>Промышленность округа</vt:lpstr>
      <vt:lpstr> «Красная» дорожка.  </vt:lpstr>
      <vt:lpstr>Месторождения нефти</vt:lpstr>
      <vt:lpstr>Финал. Предварительное задание.  </vt:lpstr>
      <vt:lpstr> «Зеленая» дорожка.  </vt:lpstr>
      <vt:lpstr>Памятники Когалыма</vt:lpstr>
      <vt:lpstr>Памятники Когалыма</vt:lpstr>
      <vt:lpstr> «Желтая» дорожка.  </vt:lpstr>
      <vt:lpstr>Животный мир округа</vt:lpstr>
      <vt:lpstr> «Красная» дорожка.  </vt:lpstr>
      <vt:lpstr>Внутренние воды округа</vt:lpstr>
    </vt:vector>
  </TitlesOfParts>
  <Company>МОУ "Средняя школа №5"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КРАЙ - ЮГРА «Умницы и умники»</dc:title>
  <dc:creator>Компьютер №5</dc:creator>
  <cp:lastModifiedBy>Александр</cp:lastModifiedBy>
  <cp:revision>18</cp:revision>
  <dcterms:created xsi:type="dcterms:W3CDTF">2011-04-19T04:05:34Z</dcterms:created>
  <dcterms:modified xsi:type="dcterms:W3CDTF">2016-02-15T18:06:34Z</dcterms:modified>
</cp:coreProperties>
</file>