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2" r:id="rId15"/>
    <p:sldId id="264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87" d="100"/>
          <a:sy n="8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10/10/2013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cheter-un-billet-de-train-parler-francais-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r-bretag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384" y="23320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La  Bretagne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32" name="Picture 12" descr="C:\Users\Пользователь\AppData\Local\Microsoft\Windows\Temporary Internet Files\Content.IE5\NFX6RVDI\MM90004665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91000"/>
            <a:ext cx="1476375" cy="933450"/>
          </a:xfrm>
          <a:prstGeom prst="rect">
            <a:avLst/>
          </a:prstGeom>
          <a:noFill/>
        </p:spPr>
      </p:pic>
      <p:pic>
        <p:nvPicPr>
          <p:cNvPr id="5133" name="Picture 13" descr="C:\Users\Пользователь\AppData\Local\Microsoft\Windows\Temporary Internet Files\Content.IE5\NFX6RVDI\MM90004665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191000"/>
            <a:ext cx="1476375" cy="933450"/>
          </a:xfrm>
          <a:prstGeom prst="rect">
            <a:avLst/>
          </a:prstGeom>
          <a:noFill/>
        </p:spPr>
      </p:pic>
      <p:pic>
        <p:nvPicPr>
          <p:cNvPr id="5137" name="Picture 17" descr="C:\Users\Пользователь\AppData\Local\Microsoft\Windows\Temporary Internet Files\Content.IE5\H8DZ7Z9S\MM90030349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343400"/>
            <a:ext cx="7239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58187E-6 C 0.01094 0.00069 0.02188 0.00093 0.03282 0.00208 C 0.03872 0.00278 0.04497 0.00786 0.0507 0.0081 C 0.07257 0.00925 0.09445 0.00925 0.11632 0.00995 C 0.13716 0.01133 0.15816 0.01411 0.179 0.01411 C 0.18646 0.01411 0.20139 0.00995 0.20139 0.00995 " pathEditMode="relative" ptsTypes="fffffA">
                                      <p:cBhvr>
                                        <p:cTn id="6" dur="5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_800px-mont_blanc_varan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320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La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région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Rhône-Alpes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Users\Пользователь\AppData\Local\Microsoft\Windows\Temporary Internet Files\Content.IE5\H8DZ7Z9S\MM900041137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838200"/>
            <a:ext cx="3124200" cy="2431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rquerolles-notred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127" y="2332038"/>
            <a:ext cx="603187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La  Provence –</a:t>
            </a:r>
            <a:r>
              <a:rPr lang="en-US" sz="3100" dirty="0" err="1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Alpes</a:t>
            </a:r>
            <a:r>
              <a:rPr lang="en-US" sz="31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-Cote-d’Azur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</a:b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(La  Provence)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3009900"/>
            <a:ext cx="5124450" cy="38481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Le  Centre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Пользователь\AppData\Local\Microsoft\Windows\Temporary Internet Files\Content.IE5\H8DZ7Z9S\MM90036527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638800"/>
            <a:ext cx="695325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9 0.02937 C -0.04479 0.02844 -0.04861 0.02544 -0.05277 0.02544 C -0.1552 0.02336 -0.25781 0.02289 -0.36024 0.02151 C -0.36371 0.02081 -0.36718 0.01989 -0.37066 0.01943 C -0.37951 0.0185 -0.38854 0.01919 -0.39739 0.01757 C -0.39878 0.01734 -0.39913 0.01387 -0.40052 0.01364 C -0.42361 0.00925 -0.42934 0.00948 -0.44531 0.00948 " pathEditMode="relative" ptsTypes="ffffffA">
                                      <p:cBhvr>
                                        <p:cTn id="6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-france-regio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4518"/>
            <a:ext cx="6191250" cy="66334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0"/>
            <a:ext cx="853440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1.Est-ce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que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la  France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est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un  pays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touristique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?        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La  France  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est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un  pays  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touristique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2.Où  les  Fran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cs typeface="Andalus" pitchFamily="18" charset="-78"/>
              </a:rPr>
              <a:t>ҫ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ais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préfèrent-ils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passer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leurs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vacances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?  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Les  Fran</a:t>
            </a:r>
            <a:r>
              <a:rPr lang="ru-RU" b="1" i="1" u="sng" dirty="0" err="1" smtClean="0">
                <a:solidFill>
                  <a:schemeClr val="bg2">
                    <a:lumMod val="25000"/>
                  </a:schemeClr>
                </a:solidFill>
                <a:cs typeface="Andalus" pitchFamily="18" charset="-78"/>
              </a:rPr>
              <a:t>ҫ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ais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préfèrent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passer  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leurs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vacances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en  France.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3.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Quels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régions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sont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les  plus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visitées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par  les  Fran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cs typeface="Andalus" pitchFamily="18" charset="-78"/>
              </a:rPr>
              <a:t>ҫ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ais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?  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Les  plus  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visitées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 regions  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sont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l Ile-de-France, la  Provence  et la  Rhône-Alpes. </a:t>
            </a:r>
          </a:p>
          <a:p>
            <a:endParaRPr lang="en-US" dirty="0" smtClean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4.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Quel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moyen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de  transport  les  Fran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cs typeface="Andalus" pitchFamily="18" charset="-78"/>
              </a:rPr>
              <a:t>ҫ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ais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utilisent-ils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pour  faire  un  voyage?  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Pour  faire  un  voyage  les  Fran</a:t>
            </a:r>
            <a:r>
              <a:rPr lang="ru-RU" b="1" i="1" u="sng" dirty="0" err="1" smtClean="0">
                <a:solidFill>
                  <a:schemeClr val="bg2">
                    <a:lumMod val="25000"/>
                  </a:schemeClr>
                </a:solidFill>
                <a:cs typeface="Andalus" pitchFamily="18" charset="-78"/>
              </a:rPr>
              <a:t>ҫ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ais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utilisent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la  </a:t>
            </a:r>
            <a:r>
              <a:rPr lang="en-US" b="1" i="1" u="sng" dirty="0" err="1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voiture</a:t>
            </a:r>
            <a:r>
              <a:rPr lang="en-US" b="1" i="1" u="sng" dirty="0" smtClean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8686800" y="1295400"/>
            <a:ext cx="76200" cy="1222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porquerolles-notreda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70265"/>
            <a:ext cx="4648200" cy="3487735"/>
          </a:xfrm>
        </p:spPr>
      </p:pic>
      <p:pic>
        <p:nvPicPr>
          <p:cNvPr id="8" name="Содержимое 3" descr="640_800px-mont_blanc_varan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257800"/>
            <a:ext cx="28194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95400" y="533400"/>
            <a:ext cx="4114800" cy="2057401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Algerian" pitchFamily="82" charset="0"/>
              </a:rPr>
              <a:t>La </a:t>
            </a:r>
            <a:r>
              <a:rPr lang="en-US" sz="2000" dirty="0" err="1" smtClean="0">
                <a:solidFill>
                  <a:srgbClr val="FF0000"/>
                </a:solidFill>
                <a:latin typeface="Algerian" pitchFamily="82" charset="0"/>
              </a:rPr>
              <a:t>région</a:t>
            </a:r>
            <a:r>
              <a:rPr lang="en-US" sz="2000" dirty="0" smtClean="0">
                <a:solidFill>
                  <a:srgbClr val="FF0000"/>
                </a:solidFill>
                <a:latin typeface="Algerian" pitchFamily="82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Rhône-Alpes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768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La  Provence –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Alpes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-Cote-d’Azur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(La  Provence)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Содержимое 3" descr="x_eff11fb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215" y="0"/>
            <a:ext cx="457578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876800" y="6019800"/>
            <a:ext cx="3291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lgerian" pitchFamily="82" charset="0"/>
              </a:rPr>
              <a:t>L’Ile</a:t>
            </a:r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-de-France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      Bon  voyage!</a:t>
            </a:r>
            <a:endParaRPr lang="ru-RU" sz="9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AppData\Local\Microsoft\Windows\Temporary Internet Files\Content.IE5\V1RFI1IU\MM90017824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2819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829761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Quel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 voyage   faire?    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7772400" cy="1199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AppData\Local\Microsoft\Windows\Temporary Internet Files\Content.IE5\V1RFI1IU\MC90035419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2036939" cy="1911036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AppData\Local\Microsoft\Windows\Temporary Internet Files\Content.IE5\H8DZ7Z9S\MC90009041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0840" y="762000"/>
            <a:ext cx="2313160" cy="2373517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AppData\Local\Microsoft\Windows\Temporary Internet Files\Content.IE5\H8DZ7Z9S\MC90033207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4648200"/>
            <a:ext cx="1981200" cy="1949908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AppData\Local\Microsoft\Windows\Temporary Internet Files\Content.IE5\H8DZ7Z9S\MC90040767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267200"/>
            <a:ext cx="1346200" cy="1924050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AppData\Local\Microsoft\Windows\Temporary Internet Files\Content.IE5\K32RYXWQ\MC90012889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5029200"/>
            <a:ext cx="2356417" cy="1706880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AppData\Local\Microsoft\Windows\Temporary Internet Files\Content.IE5\H8DZ7Z9S\MC900415582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457200"/>
            <a:ext cx="3292444" cy="205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On 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peut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voyager  en:  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\AppData\Local\Microsoft\Windows\Temporary Internet Files\Content.IE5\K32RYXWQ\MM90023472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609600"/>
            <a:ext cx="1586639" cy="160020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AppData\Local\Microsoft\Windows\Temporary Internet Files\Content.IE5\NFX6RVDI\MM90035447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19400"/>
            <a:ext cx="2662598" cy="1700213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AppData\Local\Microsoft\Windows\Temporary Internet Files\Content.IE5\NFX6RVDI\MM90028373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800600"/>
            <a:ext cx="2721429" cy="1524000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AppData\Local\Microsoft\Windows\Temporary Internet Files\Content.IE5\K32RYXWQ\MM900296968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191000"/>
            <a:ext cx="2362200" cy="2326409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AppData\Local\Microsoft\Windows\Temporary Internet Files\Content.IE5\V1RFI1IU\MM90035448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209800"/>
            <a:ext cx="2286000" cy="2039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C:\Users\Пользователь\AppData\Local\Microsoft\Windows\Temporary Internet Files\Content.IE5\K32RYXWQ\MM90030055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76600"/>
            <a:ext cx="2895600" cy="3019343"/>
          </a:xfrm>
          <a:prstGeom prst="rect">
            <a:avLst/>
          </a:prstGeom>
          <a:noFill/>
        </p:spPr>
      </p:pic>
      <p:pic>
        <p:nvPicPr>
          <p:cNvPr id="2056" name="Picture 8" descr="C:\Users\Пользователь\AppData\Local\Microsoft\Windows\Temporary Internet Files\Content.IE5\NFX6RVDI\MM90017249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800600" cy="4393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Les  </a:t>
            </a:r>
            <a:r>
              <a:rPr lang="en-US" sz="8000" dirty="0" err="1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régions</a:t>
            </a:r>
            <a:r>
              <a:rPr lang="en-US" sz="8000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  de  la  France</a:t>
            </a:r>
            <a:endParaRPr lang="ru-RU" sz="8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-france-regio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0"/>
            <a:ext cx="64008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eff11fb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215" y="0"/>
            <a:ext cx="4575785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L’Ile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-de-France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Пользователь\AppData\Local\Microsoft\Windows\Temporary Internet Files\Content.IE5\V1RFI1IU\MM90028407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876800"/>
            <a:ext cx="1143000" cy="176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48229_177d4f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0"/>
            <a:ext cx="5105400" cy="3810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048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La  Champagne-Ardenne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954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733801"/>
            <a:ext cx="5181600" cy="3124200"/>
          </a:xfrm>
          <a:prstGeom prst="rect">
            <a:avLst/>
          </a:prstGeom>
        </p:spPr>
      </p:pic>
      <p:pic>
        <p:nvPicPr>
          <p:cNvPr id="3074" name="Picture 2" descr="C:\Users\Пользователь\AppData\Local\Microsoft\Windows\Temporary Internet Files\Content.IE5\NFX6RVDI\MM90033690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2438400"/>
            <a:ext cx="533400" cy="571500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AppData\Local\Microsoft\Windows\Temporary Internet Files\Content.IE5\K32RYXWQ\MM900303385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133600"/>
            <a:ext cx="733425" cy="600075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AppData\Local\Microsoft\Windows\Temporary Internet Files\Content.IE5\K32RYXWQ\MM900303385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057400"/>
            <a:ext cx="733425" cy="600075"/>
          </a:xfrm>
          <a:prstGeom prst="rect">
            <a:avLst/>
          </a:prstGeom>
          <a:noFill/>
        </p:spPr>
      </p:pic>
      <p:pic>
        <p:nvPicPr>
          <p:cNvPr id="3078" name="Picture 6" descr="C:\Users\Пользователь\AppData\Local\Microsoft\Windows\Temporary Internet Files\Content.IE5\K32RYXWQ\MM900303385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219200"/>
            <a:ext cx="733425" cy="600075"/>
          </a:xfrm>
          <a:prstGeom prst="rect">
            <a:avLst/>
          </a:prstGeom>
          <a:noFill/>
        </p:spPr>
      </p:pic>
      <p:pic>
        <p:nvPicPr>
          <p:cNvPr id="3079" name="Picture 7" descr="C:\Users\Пользователь\AppData\Local\Microsoft\Windows\Temporary Internet Files\Content.IE5\K32RYXWQ\MM900303385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143000"/>
            <a:ext cx="733425" cy="600075"/>
          </a:xfrm>
          <a:prstGeom prst="rect">
            <a:avLst/>
          </a:prstGeom>
          <a:noFill/>
        </p:spPr>
      </p:pic>
      <p:pic>
        <p:nvPicPr>
          <p:cNvPr id="3080" name="Picture 8" descr="C:\Users\Пользователь\AppData\Local\Microsoft\Windows\Temporary Internet Files\Content.IE5\K32RYXWQ\MM900303385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066800"/>
            <a:ext cx="733425" cy="600075"/>
          </a:xfrm>
          <a:prstGeom prst="rect">
            <a:avLst/>
          </a:prstGeom>
          <a:noFill/>
        </p:spPr>
      </p:pic>
      <p:pic>
        <p:nvPicPr>
          <p:cNvPr id="3081" name="Picture 9" descr="C:\Users\Пользователь\AppData\Local\Microsoft\Windows\Temporary Internet Files\Content.IE5\K32RYXWQ\MM900303385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752600"/>
            <a:ext cx="733425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C -0.01129 0.00996 -0.029 0.00857 -0.04167 0.00949 C -0.08837 0.03033 -0.15261 0.02477 -0.19653 0.02547 C -0.20643 0.02778 -0.21632 0.03033 -0.22622 0.03172 C -0.23525 0.03472 -0.24358 0.03935 -0.25243 0.04283 C -0.25487 0.04375 -0.25712 0.04491 -0.25955 0.04607 C -0.26077 0.04653 -0.2632 0.04769 -0.2632 0.04769 C -0.2698 0.05394 -0.27813 0.05556 -0.28577 0.0588 C -0.29028 0.06065 -0.29445 0.06389 -0.29896 0.06505 C -0.30226 0.06597 -0.30938 0.0676 -0.31198 0.06991 C -0.31563 0.07315 -0.31858 0.07431 -0.32275 0.07616 C -0.32518 0.07709 -0.32743 0.07824 -0.32987 0.0794 C -0.33108 0.07986 -0.33334 0.08102 -0.33334 0.08102 C -0.34167 0.09213 -0.35452 0.09653 -0.3632 0.1081 " pathEditMode="relative" ptsTypes="fffffffffffffA">
                                      <p:cBhvr>
                                        <p:cTn id="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8493021_1256447079_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0841" y="0"/>
            <a:ext cx="5213159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39624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L’Alsace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Пользователь\AppData\Local\Microsoft\Windows\Temporary Internet Files\Content.IE5\NFX6RVDI\MM900315760[2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343400"/>
            <a:ext cx="1066800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</TotalTime>
  <Words>136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Презентация PowerPoint</vt:lpstr>
      <vt:lpstr>Quel   voyage   faire?     </vt:lpstr>
      <vt:lpstr>Презентация PowerPoint</vt:lpstr>
      <vt:lpstr>Презентация PowerPoint</vt:lpstr>
      <vt:lpstr>Презентация PowerPoint</vt:lpstr>
      <vt:lpstr>Презентация PowerPoint</vt:lpstr>
      <vt:lpstr>L’Ile-de-France</vt:lpstr>
      <vt:lpstr>La  Champagne-Ardenne</vt:lpstr>
      <vt:lpstr>L’Alsace</vt:lpstr>
      <vt:lpstr>La  Bretagne</vt:lpstr>
      <vt:lpstr>La région  Rhône-Alpes</vt:lpstr>
      <vt:lpstr>La  Provence –Alpes-Cote-d’Azur (La  Provence)</vt:lpstr>
      <vt:lpstr>Le  Centre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Дима</cp:lastModifiedBy>
  <cp:revision>21</cp:revision>
  <dcterms:created xsi:type="dcterms:W3CDTF">2013-03-25T06:16:17Z</dcterms:created>
  <dcterms:modified xsi:type="dcterms:W3CDTF">2013-10-10T19:49:06Z</dcterms:modified>
</cp:coreProperties>
</file>