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1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Рам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827584" y="1484785"/>
            <a:ext cx="7560840" cy="504055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069752" y="4308192"/>
            <a:ext cx="73449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1657" y="5028272"/>
            <a:ext cx="88036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-205079" y="-171400"/>
            <a:ext cx="9457599" cy="2554545"/>
          </a:xfrm>
          <a:custGeom>
            <a:avLst/>
            <a:gdLst>
              <a:gd name="connsiteX0" fmla="*/ 0 w 4642599"/>
              <a:gd name="connsiteY0" fmla="*/ 1255098 h 2510195"/>
              <a:gd name="connsiteX1" fmla="*/ 1217252 w 4642599"/>
              <a:gd name="connsiteY1" fmla="*/ 151050 h 2510195"/>
              <a:gd name="connsiteX2" fmla="*/ 2321302 w 4642599"/>
              <a:gd name="connsiteY2" fmla="*/ 3 h 2510195"/>
              <a:gd name="connsiteX3" fmla="*/ 3425353 w 4642599"/>
              <a:gd name="connsiteY3" fmla="*/ 151052 h 2510195"/>
              <a:gd name="connsiteX4" fmla="*/ 4642601 w 4642599"/>
              <a:gd name="connsiteY4" fmla="*/ 1255105 h 2510195"/>
              <a:gd name="connsiteX5" fmla="*/ 3425350 w 4642599"/>
              <a:gd name="connsiteY5" fmla="*/ 2359155 h 2510195"/>
              <a:gd name="connsiteX6" fmla="*/ 2321300 w 4642599"/>
              <a:gd name="connsiteY6" fmla="*/ 2510203 h 2510195"/>
              <a:gd name="connsiteX7" fmla="*/ 1217249 w 4642599"/>
              <a:gd name="connsiteY7" fmla="*/ 2359155 h 2510195"/>
              <a:gd name="connsiteX8" fmla="*/ 0 w 4642599"/>
              <a:gd name="connsiteY8" fmla="*/ 1255103 h 2510195"/>
              <a:gd name="connsiteX9" fmla="*/ 0 w 4642599"/>
              <a:gd name="connsiteY9" fmla="*/ 1255098 h 25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2599" h="2510195">
                <a:moveTo>
                  <a:pt x="0" y="1255098"/>
                </a:moveTo>
                <a:cubicBezTo>
                  <a:pt x="2" y="794146"/>
                  <a:pt x="467323" y="370286"/>
                  <a:pt x="1217252" y="151050"/>
                </a:cubicBezTo>
                <a:cubicBezTo>
                  <a:pt x="1556362" y="51914"/>
                  <a:pt x="1935797" y="3"/>
                  <a:pt x="2321302" y="3"/>
                </a:cubicBezTo>
                <a:cubicBezTo>
                  <a:pt x="2706807" y="3"/>
                  <a:pt x="3086243" y="51915"/>
                  <a:pt x="3425353" y="151052"/>
                </a:cubicBezTo>
                <a:cubicBezTo>
                  <a:pt x="4175284" y="370290"/>
                  <a:pt x="4642603" y="794152"/>
                  <a:pt x="4642601" y="1255105"/>
                </a:cubicBezTo>
                <a:cubicBezTo>
                  <a:pt x="4642601" y="1716058"/>
                  <a:pt x="4175281" y="2139918"/>
                  <a:pt x="3425350" y="2359155"/>
                </a:cubicBezTo>
                <a:cubicBezTo>
                  <a:pt x="3086240" y="2458291"/>
                  <a:pt x="2706804" y="2510203"/>
                  <a:pt x="2321300" y="2510203"/>
                </a:cubicBezTo>
                <a:cubicBezTo>
                  <a:pt x="1935795" y="2510203"/>
                  <a:pt x="1556359" y="2458291"/>
                  <a:pt x="1217249" y="2359155"/>
                </a:cubicBezTo>
                <a:cubicBezTo>
                  <a:pt x="467318" y="2139918"/>
                  <a:pt x="-1" y="1716056"/>
                  <a:pt x="0" y="1255103"/>
                </a:cubicBezTo>
                <a:lnTo>
                  <a:pt x="0" y="1255098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Психолого- логопедические </a:t>
            </a:r>
            <a:endParaRPr lang="ru-RU" sz="8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2682" y="4308192"/>
            <a:ext cx="119135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2828" y="5028272"/>
            <a:ext cx="118814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3278" y="4308192"/>
            <a:ext cx="88036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58" y="5100280"/>
            <a:ext cx="126188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37025" y="5028272"/>
            <a:ext cx="83227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  <a:endParaRPr lang="ru-RU" sz="110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2" grpId="0"/>
      <p:bldP spid="28" grpId="0"/>
      <p:bldP spid="29" grpId="0"/>
      <p:bldP spid="21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Рам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02" y="188640"/>
            <a:ext cx="6227445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0372" y="3717032"/>
            <a:ext cx="8136904" cy="294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и два - ходят пешки в ряд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ходьба на месте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- вводим в бой слонов отряд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бег на месте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четыре – ход коней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прыжки на месте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Пять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рокируемся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быстрей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вращение головой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Шесть – расслабились чуть-чуть и опять 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путь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садятся за столы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Рам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ed-kopilka.ru/upload/blogs/14271_shabl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9" y="260648"/>
            <a:ext cx="7049021" cy="636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Рам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788405" y="260648"/>
            <a:ext cx="7560840" cy="50405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3648" y="5417348"/>
            <a:ext cx="65853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новых встреч!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70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139</cp:revision>
  <dcterms:created xsi:type="dcterms:W3CDTF">2014-03-19T06:56:46Z</dcterms:created>
  <dcterms:modified xsi:type="dcterms:W3CDTF">2023-11-24T13:39:13Z</dcterms:modified>
</cp:coreProperties>
</file>