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FFEF-091B-4098-BD70-6EFC784EA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61339C-5E7D-408D-AF4D-EF47BCC9F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7DD05-4A4D-47B0-AD00-3E142BEF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5B514-764F-4198-8FB9-88A764EC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3718F-903D-48C9-ADF5-71B5BA4E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5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36B1-A061-4082-923A-63029601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15F9FA-D0B3-4998-AED7-5EC471111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27922-AF56-4CC5-B87A-BE821065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2C9F7-8399-43D3-95B8-D7163EFF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454C2-9831-4D4F-A1FC-D0046404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29077A-784F-4308-867F-825675DC4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3BE52-08CC-4A5E-81FD-C09A4E634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68F51-5474-413B-BA85-909D5D82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67DD7-5888-4431-B208-0A99992C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3A164-A540-4DCB-814B-57E224F8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6E64A-1C2A-454C-B802-D92C61A2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7F661-89B4-4870-978F-4F9377A7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812C2-06C8-4D01-A1C4-A8B8B03A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63EC0-AB1D-4EB5-81E8-4987283F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EA27A-206C-4830-94CE-827822C9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FB680-0368-48B0-9AF2-57F5656D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7AD4B1-9A30-40D6-B829-407FE2B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B4465-E230-4575-A775-76DBE78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A9F62-D52C-46C9-B588-AA99D54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4DC79-1EA7-4E15-9F30-02D82538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8E5B2-F8A6-4D69-BE36-1E36E204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C5EF3-10EC-494F-9203-C2C29CEA5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6511D-BBE1-47CC-ABA8-0739C410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EF271E-D7EC-4DE8-AFF7-F94A842B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199CF5-8516-4540-932F-7F1FDB33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994155-1D15-4C4F-AEDD-3F9ABA16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2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343E2-CE67-45B7-831C-487E14AF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ECF73A-8A86-404D-B14D-58FA4033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54207A-16AA-48B1-9702-804A99704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F08307-49B7-473F-9E7D-2EA24691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A5AB1D-D194-4BBC-855B-F2300D530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F68D6E-8B5E-4B04-8BFE-5C8F045A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C63DCC-F30B-46A2-BBFB-19B11210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DCA4CA-ECB0-4F52-948A-3E26DBCE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1EB74-4967-4874-841C-ADAD1D64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4CE303-D1C4-4D8B-B161-348F5C37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DF4EBE-F2C8-4FC7-BEDA-BEB730C9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188AA2-0BC8-458D-B9DE-EDD6EF0B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9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CCC4F-6850-4E0F-9648-4F3004D2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287C12-A489-4A14-87A1-93B81441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6CB128-A27F-44CA-8EF9-7775BAFE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9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96A0-10C7-4EE8-B57E-1E8C6FA7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D86C1-A6B6-4BA7-83A1-0BEE7003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F87E1-0D78-4F08-AEFF-23F73706C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4238DF-555E-4758-A026-C8C3287D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1564C-905E-4321-98FF-10496347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19873-8FC4-4C83-A997-78A6D572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56F5-5BB3-45E9-80C5-C640DDAB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387A99-7F9D-4505-A20D-D6855138C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05E11-2D3A-4867-AEEC-4714F9525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3B3AC-4C61-46CE-B332-4F40B4D2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45D6D-E525-4EBA-BB2E-1996F86B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5E1E6-85AE-4961-B2DF-E78C7E2F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5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DE120-6575-4EA4-989C-869C30E7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7EC78-07DD-48F5-92FD-9ED545C2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7064C-83AF-4472-A337-F455AADC9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9E20-2AE0-4F95-BEE7-13AFC3F6006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9C6C9-D2C2-43BE-87B3-5AF64ED7C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ECB17-44B6-4335-8B5B-544A7BEC1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DFE0-B4C8-4B46-8B9F-4FCE6DB8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423655-8702-4A02-A1EB-5475F90C3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813C7-443D-4888-9423-4827BDDE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213" y="5235112"/>
            <a:ext cx="2568166" cy="8482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Суми</a:t>
            </a:r>
            <a:r>
              <a:rPr lang="ru-RU" dirty="0"/>
              <a:t>-Э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10C0BE-C8A0-44CA-A268-556F03F4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468" y="5603765"/>
            <a:ext cx="4437106" cy="423250"/>
          </a:xfrm>
        </p:spPr>
        <p:txBody>
          <a:bodyPr>
            <a:normAutofit fontScale="92500"/>
          </a:bodyPr>
          <a:lstStyle/>
          <a:p>
            <a:r>
              <a:rPr lang="ru-RU" dirty="0"/>
              <a:t>Японская монохромная живопись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D20583-BBF8-4798-8E33-A3215B4593E9}"/>
              </a:ext>
            </a:extLst>
          </p:cNvPr>
          <p:cNvSpPr txBox="1">
            <a:spLocks/>
          </p:cNvSpPr>
          <p:nvPr/>
        </p:nvSpPr>
        <p:spPr>
          <a:xfrm>
            <a:off x="4545366" y="6152008"/>
            <a:ext cx="5149049" cy="27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Презентацию подготовил: </a:t>
            </a:r>
            <a:r>
              <a:rPr lang="ru-RU" dirty="0" err="1"/>
              <a:t>Искорцев</a:t>
            </a:r>
            <a:r>
              <a:rPr lang="ru-RU" dirty="0"/>
              <a:t> Александр Дмитриевич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EA23FD7A-EFD9-4A29-AB6F-BDEA7E5F6450}"/>
              </a:ext>
            </a:extLst>
          </p:cNvPr>
          <p:cNvSpPr txBox="1">
            <a:spLocks/>
          </p:cNvSpPr>
          <p:nvPr/>
        </p:nvSpPr>
        <p:spPr>
          <a:xfrm>
            <a:off x="4465468" y="6404541"/>
            <a:ext cx="3288899" cy="27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МАОУ СОШ №25 г. Верхняя Пышма</a:t>
            </a:r>
          </a:p>
        </p:txBody>
      </p:sp>
    </p:spTree>
    <p:extLst>
      <p:ext uri="{BB962C8B-B14F-4D97-AF65-F5344CB8AC3E}">
        <p14:creationId xmlns:p14="http://schemas.microsoft.com/office/powerpoint/2010/main" val="207518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4EE223-6B95-4268-A31E-F67F8B704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/>
          <a:stretch/>
        </p:blipFill>
        <p:spPr>
          <a:xfrm>
            <a:off x="1" y="1774391"/>
            <a:ext cx="12192000" cy="30256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55540-E3AB-4CA8-98D1-F6F9B888080B}"/>
              </a:ext>
            </a:extLst>
          </p:cNvPr>
          <p:cNvSpPr txBox="1"/>
          <p:nvPr/>
        </p:nvSpPr>
        <p:spPr>
          <a:xfrm>
            <a:off x="838200" y="4883770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Сэссон</a:t>
            </a:r>
            <a:r>
              <a:rPr lang="ru-RU" dirty="0"/>
              <a:t> </a:t>
            </a:r>
            <a:r>
              <a:rPr lang="ru-RU" dirty="0" err="1"/>
              <a:t>Сюкэй</a:t>
            </a:r>
            <a:r>
              <a:rPr lang="ru-RU" dirty="0"/>
              <a:t> </a:t>
            </a:r>
            <a:r>
              <a:rPr lang="ru-RU" dirty="0" err="1"/>
              <a:t>雪村</a:t>
            </a:r>
            <a:r>
              <a:rPr lang="ru-RU" dirty="0"/>
              <a:t>. Восемь видов рек </a:t>
            </a:r>
            <a:r>
              <a:rPr lang="ru-RU" dirty="0" err="1"/>
              <a:t>Сяо</a:t>
            </a:r>
            <a:r>
              <a:rPr lang="ru-RU" dirty="0"/>
              <a:t> и </a:t>
            </a:r>
            <a:r>
              <a:rPr lang="ru-RU" dirty="0" err="1"/>
              <a:t>Сян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9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D97DB4-AF02-4033-BEA1-39AD9B47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515536"/>
            <a:ext cx="5012184" cy="5826927"/>
          </a:xfrm>
        </p:spPr>
        <p:txBody>
          <a:bodyPr>
            <a:normAutofit/>
          </a:bodyPr>
          <a:lstStyle/>
          <a:p>
            <a:r>
              <a:rPr lang="ru-RU" dirty="0" err="1"/>
              <a:t>Суми</a:t>
            </a:r>
            <a:r>
              <a:rPr lang="ru-RU" dirty="0"/>
              <a:t>-э — японская монохромная живопись тушью. Это направление возникло в XIV веке и было заимствовано из Китая. Слово </a:t>
            </a:r>
            <a:r>
              <a:rPr lang="ru-RU" dirty="0" err="1"/>
              <a:t>суми</a:t>
            </a:r>
            <a:r>
              <a:rPr lang="ru-RU" dirty="0"/>
              <a:t>-э (</a:t>
            </a:r>
            <a:r>
              <a:rPr lang="ru-RU" dirty="0" err="1"/>
              <a:t>sumi</a:t>
            </a:r>
            <a:r>
              <a:rPr lang="ru-RU" dirty="0"/>
              <a:t>-e) представляет собой соединение двух японских слов, которые в переводе означают «тушь» (</a:t>
            </a:r>
            <a:r>
              <a:rPr lang="ru-RU" dirty="0" err="1"/>
              <a:t>суми</a:t>
            </a:r>
            <a:r>
              <a:rPr lang="ru-RU" dirty="0"/>
              <a:t>) и «живопись» (э). То есть </a:t>
            </a:r>
            <a:r>
              <a:rPr lang="ru-RU" dirty="0" err="1"/>
              <a:t>суми</a:t>
            </a:r>
            <a:r>
              <a:rPr lang="ru-RU" dirty="0"/>
              <a:t>-э — это тип монохромной живописи, похожей на акварель.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EB52-EC8E-44F3-99B7-430897F96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16041"/>
          <a:stretch/>
        </p:blipFill>
        <p:spPr>
          <a:xfrm>
            <a:off x="6883155" y="337351"/>
            <a:ext cx="4118267" cy="60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9837" r="808" b="9503"/>
          <a:stretch/>
        </p:blipFill>
        <p:spPr>
          <a:xfrm>
            <a:off x="0" y="277090"/>
            <a:ext cx="12192000" cy="5615709"/>
          </a:xfrm>
        </p:spPr>
      </p:pic>
      <p:sp>
        <p:nvSpPr>
          <p:cNvPr id="5" name="TextBox 4"/>
          <p:cNvSpPr txBox="1"/>
          <p:nvPr/>
        </p:nvSpPr>
        <p:spPr>
          <a:xfrm>
            <a:off x="692727" y="5994400"/>
            <a:ext cx="41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Хасэгава</a:t>
            </a:r>
            <a:r>
              <a:rPr lang="ru-RU" dirty="0"/>
              <a:t> </a:t>
            </a:r>
            <a:r>
              <a:rPr lang="ru-RU" dirty="0" err="1"/>
              <a:t>Тохаку</a:t>
            </a:r>
            <a:r>
              <a:rPr lang="ru-RU" dirty="0"/>
              <a:t>. Ширма "Сосновый лес"</a:t>
            </a:r>
          </a:p>
        </p:txBody>
      </p:sp>
    </p:spTree>
    <p:extLst>
      <p:ext uri="{BB962C8B-B14F-4D97-AF65-F5344CB8AC3E}">
        <p14:creationId xmlns:p14="http://schemas.microsoft.com/office/powerpoint/2010/main" val="98763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337416"/>
            <a:ext cx="8236157" cy="6193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91" y="5837382"/>
            <a:ext cx="323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Кано</a:t>
            </a:r>
            <a:r>
              <a:rPr lang="ru-RU" dirty="0"/>
              <a:t> </a:t>
            </a:r>
            <a:r>
              <a:rPr lang="ru-RU" dirty="0" err="1"/>
              <a:t>Мотонобу</a:t>
            </a:r>
            <a:r>
              <a:rPr lang="ru-RU" dirty="0"/>
              <a:t>.</a:t>
            </a:r>
          </a:p>
          <a:p>
            <a:r>
              <a:rPr lang="ru-RU" dirty="0"/>
              <a:t>Пейзаж с водопадом и аистом.</a:t>
            </a:r>
          </a:p>
        </p:txBody>
      </p:sp>
    </p:spTree>
    <p:extLst>
      <p:ext uri="{BB962C8B-B14F-4D97-AF65-F5344CB8AC3E}">
        <p14:creationId xmlns:p14="http://schemas.microsoft.com/office/powerpoint/2010/main" val="411718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399"/>
            <a:ext cx="10515600" cy="6451936"/>
          </a:xfrm>
        </p:spPr>
      </p:pic>
    </p:spTree>
    <p:extLst>
      <p:ext uri="{BB962C8B-B14F-4D97-AF65-F5344CB8AC3E}">
        <p14:creationId xmlns:p14="http://schemas.microsoft.com/office/powerpoint/2010/main" val="344102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58F128-E3F7-46BE-B6AA-86BFB97DD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1E05-069E-4F90-9BD7-8D4A8DD7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2523534"/>
            <a:ext cx="6551428" cy="1325563"/>
          </a:xfrm>
        </p:spPr>
        <p:txBody>
          <a:bodyPr/>
          <a:lstStyle/>
          <a:p>
            <a:r>
              <a:rPr lang="ru-RU" b="1" dirty="0"/>
              <a:t>СПАСИБО</a:t>
            </a:r>
            <a:br>
              <a:rPr lang="ru-RU" b="1" dirty="0"/>
            </a:br>
            <a:r>
              <a:rPr lang="ru-RU" b="1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8098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111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Суми-Э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Суми-Э</dc:title>
  <dc:creator>Aleksandr Iskortsev</dc:creator>
  <cp:lastModifiedBy>Aleksandr Iskortsev</cp:lastModifiedBy>
  <cp:revision>7</cp:revision>
  <dcterms:created xsi:type="dcterms:W3CDTF">2023-04-09T17:47:01Z</dcterms:created>
  <dcterms:modified xsi:type="dcterms:W3CDTF">2023-04-11T18:34:51Z</dcterms:modified>
</cp:coreProperties>
</file>