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62" r:id="rId2"/>
    <p:sldId id="630" r:id="rId3"/>
    <p:sldId id="627" r:id="rId4"/>
    <p:sldId id="663" r:id="rId5"/>
    <p:sldId id="664" r:id="rId6"/>
    <p:sldId id="665" r:id="rId7"/>
    <p:sldId id="567" r:id="rId8"/>
    <p:sldId id="648" r:id="rId9"/>
    <p:sldId id="649" r:id="rId10"/>
    <p:sldId id="650" r:id="rId11"/>
    <p:sldId id="661" r:id="rId12"/>
    <p:sldId id="660" r:id="rId13"/>
    <p:sldId id="659" r:id="rId14"/>
    <p:sldId id="658" r:id="rId15"/>
    <p:sldId id="657" r:id="rId16"/>
    <p:sldId id="656" r:id="rId17"/>
    <p:sldId id="655" r:id="rId18"/>
    <p:sldId id="654" r:id="rId19"/>
    <p:sldId id="653" r:id="rId20"/>
    <p:sldId id="652" r:id="rId21"/>
    <p:sldId id="651" r:id="rId22"/>
    <p:sldId id="51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00"/>
    <a:srgbClr val="990099"/>
    <a:srgbClr val="FF0000"/>
    <a:srgbClr val="CC0000"/>
    <a:srgbClr val="E2F999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65" autoAdjust="0"/>
    <p:restoredTop sz="94654" autoAdjust="0"/>
  </p:normalViewPr>
  <p:slideViewPr>
    <p:cSldViewPr>
      <p:cViewPr varScale="1">
        <p:scale>
          <a:sx n="74" d="100"/>
          <a:sy n="74" d="100"/>
        </p:scale>
        <p:origin x="3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gray">
          <a:xfrm>
            <a:off x="7391400" y="6096000"/>
            <a:ext cx="1384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>
                <a:cs typeface="+mn-cs"/>
              </a:rPr>
              <a:t>LOGO</a:t>
            </a: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gray">
          <a:xfrm>
            <a:off x="5257800" y="6229350"/>
            <a:ext cx="2209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>
                <a:cs typeface="+mn-cs"/>
              </a:rPr>
              <a:t>www.themegallery.com </a:t>
            </a:r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gray">
          <a:xfrm>
            <a:off x="444500" y="6375400"/>
            <a:ext cx="5257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066800" y="4648200"/>
            <a:ext cx="7543800" cy="838200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429000" y="4267200"/>
            <a:ext cx="5181600" cy="457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/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457200" y="6477000"/>
            <a:ext cx="1371600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 bwMode="gray">
          <a:xfrm>
            <a:off x="1828800" y="6477000"/>
            <a:ext cx="838200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22F7E-91A8-4FD7-BC11-4D6F63754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6E3F8-55B1-4F6D-9358-1AE58A656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66700"/>
            <a:ext cx="2057400" cy="6134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6700"/>
            <a:ext cx="6019800" cy="6134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46C6A-430D-4E50-BC75-B4A49D8A4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7277100" cy="457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E7E70-0F91-4C49-A71E-0600B6ECC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7277100" cy="457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A0068-1CC5-4760-A5A0-0FC6E2883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66700"/>
            <a:ext cx="8229600" cy="6134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1BD29-18A8-4F7B-BC6C-7C8D87B5F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ECE71-7B26-4EDA-BBE4-258650BF0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8695E-26B3-412B-979E-0F6FF1F81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E37A9-CCA3-434A-ADC3-3FC5D0737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085ED-1918-4BA2-ADBA-D3E1B034A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CC7B6-A57F-4359-9B8F-57FF266D1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EE080-594A-4D55-A105-9A965CE9E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85DCD-FD5E-4954-9B7D-89880CE7F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63DD7-0798-4A8B-A99C-D47E908F7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 shadeToTitle="1">
        <a:gradFill flip="none" rotWithShape="1">
          <a:gsLst>
            <a:gs pos="0">
              <a:schemeClr val="bg1">
                <a:lumMod val="60000"/>
                <a:lumOff val="40000"/>
              </a:schemeClr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66700"/>
            <a:ext cx="727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9400" y="6515100"/>
            <a:ext cx="1219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83300" y="6397625"/>
            <a:ext cx="1790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98600" y="6515100"/>
            <a:ext cx="129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C1E73389-770D-4E84-B924-CD8181029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54" name="Text Box 30"/>
          <p:cNvSpPr txBox="1">
            <a:spLocks noChangeArrowheads="1"/>
          </p:cNvSpPr>
          <p:nvPr/>
        </p:nvSpPr>
        <p:spPr bwMode="black">
          <a:xfrm>
            <a:off x="7381875" y="6324600"/>
            <a:ext cx="1384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200" b="1" i="1">
                <a:cs typeface="+mn-cs"/>
              </a:rPr>
              <a:t>LOGO</a:t>
            </a:r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304800" y="6553200"/>
            <a:ext cx="5715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Layout" Target="../slideLayouts/slideLayout14.xml"/><Relationship Id="rId1" Type="http://schemas.openxmlformats.org/officeDocument/2006/relationships/audio" Target="file:///F:\&#1052;&#1077;&#1088;&#1086;&#1087;&#1088;&#1080;&#1103;&#1090;&#1080;&#1077;%20&#1082;&#1086;%20&#1044;&#1085;&#1102;%20&#1087;&#1086;&#1073;&#1077;&#1076;&#1099;%202019\pril\&#1055;&#1086;%20&#1089;&#1090;&#1088;&#1072;&#1085;&#1080;&#1094;&#1072;&#1084;%20&#1042;&#1054;&#1042;\26%20&#1042;&#1086;&#1077;&#1085;&#1085;&#1099;&#1077;%20&#1087;&#1077;&#1089;&#1085;&#1080;%20-%20&#1046;&#1091;&#1088;&#1072;&#1074;&#1083;&#1080;%20(&#1084;&#1080;&#1085;&#1091;&#1089;).mp3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Layout" Target="../slideLayouts/slideLayout14.xml"/><Relationship Id="rId1" Type="http://schemas.openxmlformats.org/officeDocument/2006/relationships/audio" Target="file:///F:\&#1052;&#1077;&#1088;&#1086;&#1087;&#1088;&#1080;&#1103;&#1090;&#1080;&#1077;%20&#1082;&#1086;%20&#1044;&#1085;&#1102;%20&#1087;&#1086;&#1073;&#1077;&#1076;&#1099;%202019\pril\&#1055;&#1086;%20&#1089;&#1090;&#1088;&#1072;&#1085;&#1080;&#1094;&#1072;&#1084;%20&#1042;&#1054;&#1042;\03%20&#1042;&#1086;&#1077;&#1085;&#1085;&#1099;&#1077;%20%20&#1087;&#1077;&#1089;&#1085;&#1080;%20%20-%20%20&#1042;%20&#1079;&#1077;&#1084;&#1083;&#1103;&#1085;&#1082;&#1077;%20(&#1084;&#1080;&#1085;&#1091;&#1089;%201%20).mp3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Layout" Target="../slideLayouts/slideLayout14.xml"/><Relationship Id="rId1" Type="http://schemas.openxmlformats.org/officeDocument/2006/relationships/audio" Target="file:///F:\&#1052;&#1077;&#1088;&#1086;&#1087;&#1088;&#1080;&#1103;&#1090;&#1080;&#1077;%20&#1082;&#1086;%20&#1044;&#1085;&#1102;%20&#1087;&#1086;&#1073;&#1077;&#1076;&#1099;%202019\pril\&#1055;&#1086;%20&#1089;&#1090;&#1088;&#1072;&#1085;&#1080;&#1094;&#1072;&#1084;%20&#1042;&#1054;&#1042;\07%20&#1042;&#1086;&#1077;&#1085;&#1085;&#1099;&#1077;%20&#1087;&#1077;&#1089;&#1085;&#1080;%20%20%20-%20&#1040;&#1093;%20&#1087;&#1091;&#1090;&#1100;%20&#1076;&#1086;&#1088;&#1086;&#1078;&#1082;&#1072;%20&#1092;&#1088;&#1086;&#1085;&#1090;&#1086;&#1074;&#1072;&#1103;%20(&#1084;&#1080;&#1085;&#1091;&#1089;).mp3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Layout" Target="../slideLayouts/slideLayout14.xml"/><Relationship Id="rId1" Type="http://schemas.openxmlformats.org/officeDocument/2006/relationships/audio" Target="file:///F:\&#1052;&#1077;&#1088;&#1086;&#1087;&#1088;&#1080;&#1103;&#1090;&#1080;&#1077;%20&#1082;&#1086;%20&#1044;&#1085;&#1102;%20&#1087;&#1086;&#1073;&#1077;&#1076;&#1099;%202019\pril\&#1055;&#1086;%20&#1089;&#1090;&#1088;&#1072;&#1085;&#1080;&#1094;&#1072;&#1084;%20&#1042;&#1054;&#1042;\10%20&#1042;&#1086;&#1077;&#1085;&#1085;&#1099;&#1077;%20&#1087;&#1077;&#1089;&#1085;&#1080;%20-%20&#1044;&#1077;&#1085;&#1100;%20&#1055;&#1086;&#1073;&#1077;&#1076;&#1099;%20-%20&#1052;&#1080;&#1085;&#1091;&#1089;&#1086;&#1074;&#1082;&#1072;%20&#8470;1.mp3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Layout" Target="../slideLayouts/slideLayout14.xml"/><Relationship Id="rId1" Type="http://schemas.openxmlformats.org/officeDocument/2006/relationships/audio" Target="file:///F:\&#1052;&#1077;&#1088;&#1086;&#1087;&#1088;&#1080;&#1103;&#1090;&#1080;&#1077;%20&#1082;&#1086;%20&#1044;&#1085;&#1102;%20&#1087;&#1086;&#1073;&#1077;&#1076;&#1099;%202019\pril\&#1055;&#1086;%20&#1089;&#1090;&#1088;&#1072;&#1085;&#1080;&#1094;&#1072;&#1084;%20&#1042;&#1054;&#1042;\15%20&#1042;&#1086;&#1077;&#1085;&#1085;&#1099;&#1077;%20&#1087;&#1077;&#1089;&#1085;&#1080;%20%20-%20&#1050;&#1072;&#1090;&#1102;&#1096;&#1072;%20(&#1084;&#1080;&#1085;&#1091;&#1089;).mp3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Layout" Target="../slideLayouts/slideLayout14.xml"/><Relationship Id="rId1" Type="http://schemas.openxmlformats.org/officeDocument/2006/relationships/audio" Target="file:///F:\&#1052;&#1077;&#1088;&#1086;&#1087;&#1088;&#1080;&#1103;&#1090;&#1080;&#1077;%20&#1082;&#1086;%20&#1044;&#1085;&#1102;%20&#1087;&#1086;&#1073;&#1077;&#1076;&#1099;%202019\pril\&#1055;&#1086;%20&#1089;&#1090;&#1088;&#1072;&#1085;&#1080;&#1094;&#1072;&#1084;%20&#1042;&#1054;&#1042;\16%20&#1042;&#1086;&#1077;&#1085;&#1085;&#1099;&#1077;%20&#1087;&#1077;&#1089;&#1085;&#1080;%20-%20%20&#1054;&#1075;&#1086;&#1085;&#1077;&#1082;_(&#1084;&#1080;&#1085;&#1091;&#1089;).mp3" TargetMode="Externa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Layout" Target="../slideLayouts/slideLayout14.xml"/><Relationship Id="rId1" Type="http://schemas.openxmlformats.org/officeDocument/2006/relationships/audio" Target="file:///F:\&#1052;&#1077;&#1088;&#1086;&#1087;&#1088;&#1080;&#1103;&#1090;&#1080;&#1077;%20&#1082;&#1086;%20&#1044;&#1085;&#1102;%20&#1087;&#1086;&#1073;&#1077;&#1076;&#1099;%202019\pril\&#1055;&#1086;%20&#1089;&#1090;&#1088;&#1072;&#1085;&#1080;&#1094;&#1072;&#1084;%20&#1042;&#1054;&#1042;\18%20&#1042;&#1086;&#1077;&#1085;&#1085;&#1099;&#1077;%20&#1087;&#1077;&#1089;&#1085;&#1080;%20%20-%20&#1057;&#1074;&#1103;&#1097;&#1077;&#1085;&#1085;&#1072;&#1103;%20&#1074;&#1086;&#1081;&#1085;&#1072;%20(&#1084;&#1080;&#1085;&#1091;&#1089;).mp3" TargetMode="Externa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Layout" Target="../slideLayouts/slideLayout14.xml"/><Relationship Id="rId1" Type="http://schemas.openxmlformats.org/officeDocument/2006/relationships/audio" Target="file:///F:\&#1052;&#1077;&#1088;&#1086;&#1087;&#1088;&#1080;&#1103;&#1090;&#1080;&#1077;%20&#1082;&#1086;%20&#1044;&#1085;&#1102;%20&#1087;&#1086;&#1073;&#1077;&#1076;&#1099;%202019\pril\&#1055;&#1086;%20&#1089;&#1090;&#1088;&#1072;&#1085;&#1080;&#1094;&#1072;&#1084;%20&#1042;&#1054;&#1042;\21%20&#1042;&#1086;&#1077;&#1085;&#1085;&#1099;&#1077;%20&#1087;&#1077;&#1089;&#1085;&#1080;%20%20-%20&#1058;&#1088;&#1080;%20&#1090;&#1072;&#1085;&#1082;&#1080;&#1089;&#1090;&#1072;%20(&#1084;&#1080;&#1085;&#1091;&#1089;).mp3" TargetMode="Externa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Layout" Target="../slideLayouts/slideLayout14.xml"/><Relationship Id="rId1" Type="http://schemas.openxmlformats.org/officeDocument/2006/relationships/audio" Target="file:///F:\&#1052;&#1077;&#1088;&#1086;&#1087;&#1088;&#1080;&#1103;&#1090;&#1080;&#1077;%20&#1082;&#1086;%20&#1044;&#1085;&#1102;%20&#1087;&#1086;&#1073;&#1077;&#1076;&#1099;%202019\pril\&#1055;&#1086;%20&#1089;&#1090;&#1088;&#1072;&#1085;&#1080;&#1094;&#1072;&#1084;%20&#1042;&#1054;&#1042;\43%20&#1040;&#1075;&#1091;&#1079;&#1072;&#1088;&#1086;&#1074;&#1072;%20&#1046;&#1072;&#1085;&#1085;&#1072;%20-%20&#1057;&#1080;&#1085;&#1080;&#1081;%20&#1087;&#1083;&#1072;&#1090;&#1086;&#1095;&#1077;&#1082;%20(&#1084;&#1080;&#1085;&#1091;&#1089;)%20-%20trimmed.mp3" TargetMode="Externa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Layout" Target="../slideLayouts/slideLayout14.xml"/><Relationship Id="rId1" Type="http://schemas.openxmlformats.org/officeDocument/2006/relationships/audio" Target="file:///F:\&#1052;&#1077;&#1088;&#1086;&#1087;&#1088;&#1080;&#1103;&#1090;&#1080;&#1077;%20&#1082;&#1086;%20&#1044;&#1085;&#1102;%20&#1087;&#1086;&#1073;&#1077;&#1076;&#1099;%202019\pril\&#1055;&#1086;%20&#1089;&#1090;&#1088;&#1072;&#1085;&#1080;&#1094;&#1072;&#1084;%20&#1042;&#1054;&#1042;\&#1053;&#1080;&#1082;&#1080;&#1090;&#1072;%20&#1041;&#1086;&#1075;&#1086;&#1089;&#1083;&#1086;&#1074;&#1089;&#1082;&#1080;&#1081;%20T&#1105;&#1084;&#1085;&#1072;&#1103;%20&#1085;&#1086;&#1095;&#1100;%20(&#1084;&#1080;&#1085;&#1091;&#1089;).mp3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Layout" Target="../slideLayouts/slideLayout14.xml"/><Relationship Id="rId1" Type="http://schemas.openxmlformats.org/officeDocument/2006/relationships/audio" Target="file:///F:\&#1052;&#1077;&#1088;&#1086;&#1087;&#1088;&#1080;&#1103;&#1090;&#1080;&#1077;%20&#1082;&#1086;%20&#1044;&#1085;&#1102;%20&#1087;&#1086;&#1073;&#1077;&#1076;&#1099;%202019\pril\&#1055;&#1086;%20&#1089;&#1090;&#1088;&#1072;&#1085;&#1080;&#1094;&#1072;&#1084;%20&#1042;&#1054;&#1042;\&#1050;&#1072;&#1079;&#1072;&#1082;&#1080;%20&#1042;%20&#1041;&#1077;&#1088;&#1083;&#1080;&#1085;&#1077;.mp3" TargetMode="Externa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Layout" Target="../slideLayouts/slideLayout14.xml"/><Relationship Id="rId1" Type="http://schemas.openxmlformats.org/officeDocument/2006/relationships/audio" Target="file:///F:\&#1052;&#1077;&#1088;&#1086;&#1087;&#1088;&#1080;&#1103;&#1090;&#1080;&#1077;%20&#1082;&#1086;%20&#1044;&#1085;&#1102;%20&#1087;&#1086;&#1073;&#1077;&#1076;&#1099;%202019\pril\&#1055;&#1086;%20&#1089;&#1090;&#1088;&#1072;&#1085;&#1080;&#1094;&#1072;&#1084;%20&#1042;&#1054;&#1042;\&#1054;&#1090;&#1087;&#1077;&#1090;&#1099;&#1077;%20&#1084;&#1086;&#1096;&#1077;&#1085;&#1085;&#1080;&#1082;&#1080;%20&#1041;&#1088;&#1103;&#1085;&#1089;&#1082;&#1072;&#1103;%20&#1091;&#1083;&#1080;&#1094;&#1072;%20(&#1084;&#1080;&#1085;&#1091;&#1089;).mp3" TargetMode="Externa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14.xml"/><Relationship Id="rId1" Type="http://schemas.openxmlformats.org/officeDocument/2006/relationships/audio" Target="file:///D:\&#1042;&#1054;&#1042;\&#1064;&#1090;&#1091;&#1088;&#1084;-&#1080;&#1075;&#1088;&#1072;%20&#1053;&#1072;%20&#1041;&#1077;&#1088;&#1083;&#1080;&#1085;\&#1076;&#1077;&#1085;&#1100;%20&#1087;&#1086;&#1073;&#1077;&#1076;&#1099;.mp3" TargetMode="Externa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1.xml"/><Relationship Id="rId3" Type="http://schemas.openxmlformats.org/officeDocument/2006/relationships/slide" Target="slide10.xml"/><Relationship Id="rId7" Type="http://schemas.openxmlformats.org/officeDocument/2006/relationships/slide" Target="slide17.xml"/><Relationship Id="rId12" Type="http://schemas.openxmlformats.org/officeDocument/2006/relationships/slide" Target="slide2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4.xml"/><Relationship Id="rId11" Type="http://schemas.openxmlformats.org/officeDocument/2006/relationships/slide" Target="slide18.xml"/><Relationship Id="rId5" Type="http://schemas.openxmlformats.org/officeDocument/2006/relationships/slide" Target="slide13.xml"/><Relationship Id="rId10" Type="http://schemas.openxmlformats.org/officeDocument/2006/relationships/slide" Target="slide19.xml"/><Relationship Id="rId4" Type="http://schemas.openxmlformats.org/officeDocument/2006/relationships/slide" Target="slide16.xml"/><Relationship Id="rId9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9144000" cy="506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31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FFFF00"/>
            </a:gs>
            <a:gs pos="20000">
              <a:srgbClr val="FFFF66"/>
            </a:gs>
            <a:gs pos="50000">
              <a:srgbClr val="FFFF00"/>
            </a:gs>
            <a:gs pos="75000">
              <a:srgbClr val="FFFFCC"/>
            </a:gs>
            <a:gs pos="89999">
              <a:srgbClr val="E2F999"/>
            </a:gs>
            <a:gs pos="100000">
              <a:srgbClr val="FF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-конечная звезда 8"/>
          <p:cNvSpPr/>
          <p:nvPr/>
        </p:nvSpPr>
        <p:spPr>
          <a:xfrm>
            <a:off x="1785938" y="1000125"/>
            <a:ext cx="5643562" cy="4786313"/>
          </a:xfrm>
          <a:prstGeom prst="star5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35" name="TextBox 9"/>
          <p:cNvSpPr txBox="1">
            <a:spLocks noChangeArrowheads="1"/>
          </p:cNvSpPr>
          <p:nvPr/>
        </p:nvSpPr>
        <p:spPr bwMode="auto">
          <a:xfrm>
            <a:off x="4071938" y="2214563"/>
            <a:ext cx="14986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0" b="1">
                <a:solidFill>
                  <a:srgbClr val="FFFF00"/>
                </a:solidFill>
                <a:latin typeface="Georgia" pitchFamily="18" charset="0"/>
              </a:rPr>
              <a:t>1</a:t>
            </a:r>
          </a:p>
        </p:txBody>
      </p:sp>
      <p:sp>
        <p:nvSpPr>
          <p:cNvPr id="38" name="Управляющая кнопка: домой 37">
            <a:hlinkClick r:id="rId3" action="ppaction://hlinksldjump" highlightClick="1"/>
          </p:cNvPr>
          <p:cNvSpPr/>
          <p:nvPr/>
        </p:nvSpPr>
        <p:spPr>
          <a:xfrm>
            <a:off x="7786688" y="5643563"/>
            <a:ext cx="857250" cy="857250"/>
          </a:xfrm>
          <a:prstGeom prst="actionButtonHome">
            <a:avLst/>
          </a:prstGeom>
          <a:solidFill>
            <a:srgbClr val="FFFF00"/>
          </a:solidFill>
          <a:ln w="381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26 Военные песни - Журавли (мину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3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FFFF00"/>
            </a:gs>
            <a:gs pos="20000">
              <a:srgbClr val="FFFF66"/>
            </a:gs>
            <a:gs pos="50000">
              <a:srgbClr val="FFFF00"/>
            </a:gs>
            <a:gs pos="75000">
              <a:srgbClr val="FFFFCC"/>
            </a:gs>
            <a:gs pos="89999">
              <a:srgbClr val="E2F999"/>
            </a:gs>
            <a:gs pos="100000">
              <a:srgbClr val="FF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-конечная звезда 8"/>
          <p:cNvSpPr/>
          <p:nvPr/>
        </p:nvSpPr>
        <p:spPr>
          <a:xfrm>
            <a:off x="1785938" y="1000125"/>
            <a:ext cx="5643562" cy="4786313"/>
          </a:xfrm>
          <a:prstGeom prst="star5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659" name="TextBox 9"/>
          <p:cNvSpPr txBox="1">
            <a:spLocks noChangeArrowheads="1"/>
          </p:cNvSpPr>
          <p:nvPr/>
        </p:nvSpPr>
        <p:spPr bwMode="auto">
          <a:xfrm>
            <a:off x="3929063" y="2214563"/>
            <a:ext cx="14986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0" b="1">
                <a:solidFill>
                  <a:srgbClr val="FFFF00"/>
                </a:solidFill>
                <a:latin typeface="Georgia" pitchFamily="18" charset="0"/>
              </a:rPr>
              <a:t>2</a:t>
            </a:r>
          </a:p>
        </p:txBody>
      </p:sp>
      <p:sp>
        <p:nvSpPr>
          <p:cNvPr id="38" name="Управляющая кнопка: домой 37">
            <a:hlinkClick r:id="rId3" action="ppaction://hlinksldjump" highlightClick="1"/>
          </p:cNvPr>
          <p:cNvSpPr/>
          <p:nvPr/>
        </p:nvSpPr>
        <p:spPr>
          <a:xfrm>
            <a:off x="7786688" y="5643563"/>
            <a:ext cx="857250" cy="857250"/>
          </a:xfrm>
          <a:prstGeom prst="actionButtonHome">
            <a:avLst/>
          </a:prstGeom>
          <a:solidFill>
            <a:srgbClr val="FFFF00"/>
          </a:solidFill>
          <a:ln w="381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03 Военные  песни  -  В землянке (минус 1 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FFFF00"/>
            </a:gs>
            <a:gs pos="20000">
              <a:srgbClr val="FFFF66"/>
            </a:gs>
            <a:gs pos="50000">
              <a:srgbClr val="FFFF00"/>
            </a:gs>
            <a:gs pos="75000">
              <a:srgbClr val="FFFFCC"/>
            </a:gs>
            <a:gs pos="89999">
              <a:srgbClr val="E2F999"/>
            </a:gs>
            <a:gs pos="100000">
              <a:srgbClr val="FF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-конечная звезда 8"/>
          <p:cNvSpPr/>
          <p:nvPr/>
        </p:nvSpPr>
        <p:spPr>
          <a:xfrm>
            <a:off x="1785938" y="1000125"/>
            <a:ext cx="5643562" cy="4786313"/>
          </a:xfrm>
          <a:prstGeom prst="star5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683" name="TextBox 9"/>
          <p:cNvSpPr txBox="1">
            <a:spLocks noChangeArrowheads="1"/>
          </p:cNvSpPr>
          <p:nvPr/>
        </p:nvSpPr>
        <p:spPr bwMode="auto">
          <a:xfrm>
            <a:off x="3857625" y="2143125"/>
            <a:ext cx="14986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0" b="1">
                <a:solidFill>
                  <a:srgbClr val="FFFF00"/>
                </a:solidFill>
                <a:latin typeface="Georgia" pitchFamily="18" charset="0"/>
              </a:rPr>
              <a:t>3</a:t>
            </a:r>
          </a:p>
        </p:txBody>
      </p:sp>
      <p:sp>
        <p:nvSpPr>
          <p:cNvPr id="38" name="Управляющая кнопка: домой 37">
            <a:hlinkClick r:id="rId3" action="ppaction://hlinksldjump" highlightClick="1"/>
          </p:cNvPr>
          <p:cNvSpPr/>
          <p:nvPr/>
        </p:nvSpPr>
        <p:spPr>
          <a:xfrm>
            <a:off x="7786688" y="5643563"/>
            <a:ext cx="857250" cy="857250"/>
          </a:xfrm>
          <a:prstGeom prst="actionButtonHome">
            <a:avLst/>
          </a:prstGeom>
          <a:solidFill>
            <a:srgbClr val="FFFF00"/>
          </a:solidFill>
          <a:ln w="381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07 Военные песни   - Ах путь дорожка фронтовая (мину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4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FFFF00"/>
            </a:gs>
            <a:gs pos="20000">
              <a:srgbClr val="FFFF66"/>
            </a:gs>
            <a:gs pos="50000">
              <a:srgbClr val="FFFF00"/>
            </a:gs>
            <a:gs pos="75000">
              <a:srgbClr val="FFFFCC"/>
            </a:gs>
            <a:gs pos="89999">
              <a:srgbClr val="E2F999"/>
            </a:gs>
            <a:gs pos="100000">
              <a:srgbClr val="FF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-конечная звезда 8"/>
          <p:cNvSpPr/>
          <p:nvPr/>
        </p:nvSpPr>
        <p:spPr>
          <a:xfrm>
            <a:off x="1785938" y="1000125"/>
            <a:ext cx="5643562" cy="4786313"/>
          </a:xfrm>
          <a:prstGeom prst="star5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707" name="TextBox 9"/>
          <p:cNvSpPr txBox="1">
            <a:spLocks noChangeArrowheads="1"/>
          </p:cNvSpPr>
          <p:nvPr/>
        </p:nvSpPr>
        <p:spPr bwMode="auto">
          <a:xfrm>
            <a:off x="3714750" y="2071688"/>
            <a:ext cx="14986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0" b="1">
                <a:solidFill>
                  <a:srgbClr val="FFFF00"/>
                </a:solidFill>
                <a:latin typeface="Georgia" pitchFamily="18" charset="0"/>
              </a:rPr>
              <a:t>4</a:t>
            </a:r>
          </a:p>
        </p:txBody>
      </p:sp>
      <p:sp>
        <p:nvSpPr>
          <p:cNvPr id="38" name="Управляющая кнопка: домой 37">
            <a:hlinkClick r:id="rId3" action="ppaction://hlinksldjump" highlightClick="1"/>
          </p:cNvPr>
          <p:cNvSpPr/>
          <p:nvPr/>
        </p:nvSpPr>
        <p:spPr>
          <a:xfrm>
            <a:off x="7786688" y="5643563"/>
            <a:ext cx="857250" cy="857250"/>
          </a:xfrm>
          <a:prstGeom prst="actionButtonHome">
            <a:avLst/>
          </a:prstGeom>
          <a:solidFill>
            <a:srgbClr val="FFFF00"/>
          </a:solidFill>
          <a:ln w="381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10 Военные песни - День Победы - Минусовка №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FFFF00"/>
            </a:gs>
            <a:gs pos="20000">
              <a:srgbClr val="FFFF66"/>
            </a:gs>
            <a:gs pos="50000">
              <a:srgbClr val="FFFF00"/>
            </a:gs>
            <a:gs pos="75000">
              <a:srgbClr val="FFFFCC"/>
            </a:gs>
            <a:gs pos="89999">
              <a:srgbClr val="E2F999"/>
            </a:gs>
            <a:gs pos="100000">
              <a:srgbClr val="FF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-конечная звезда 8"/>
          <p:cNvSpPr/>
          <p:nvPr/>
        </p:nvSpPr>
        <p:spPr>
          <a:xfrm>
            <a:off x="1785938" y="1000125"/>
            <a:ext cx="5643562" cy="4786313"/>
          </a:xfrm>
          <a:prstGeom prst="star5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731" name="TextBox 9"/>
          <p:cNvSpPr txBox="1">
            <a:spLocks noChangeArrowheads="1"/>
          </p:cNvSpPr>
          <p:nvPr/>
        </p:nvSpPr>
        <p:spPr bwMode="auto">
          <a:xfrm>
            <a:off x="3929063" y="2143125"/>
            <a:ext cx="14986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0" b="1">
                <a:solidFill>
                  <a:srgbClr val="FFFF00"/>
                </a:solidFill>
                <a:latin typeface="Georgia" pitchFamily="18" charset="0"/>
              </a:rPr>
              <a:t>5</a:t>
            </a:r>
          </a:p>
        </p:txBody>
      </p:sp>
      <p:sp>
        <p:nvSpPr>
          <p:cNvPr id="38" name="Управляющая кнопка: домой 37">
            <a:hlinkClick r:id="rId3" action="ppaction://hlinksldjump" highlightClick="1"/>
          </p:cNvPr>
          <p:cNvSpPr/>
          <p:nvPr/>
        </p:nvSpPr>
        <p:spPr>
          <a:xfrm>
            <a:off x="7786688" y="5643563"/>
            <a:ext cx="857250" cy="857250"/>
          </a:xfrm>
          <a:prstGeom prst="actionButtonHome">
            <a:avLst/>
          </a:prstGeom>
          <a:solidFill>
            <a:srgbClr val="FFFF00"/>
          </a:solidFill>
          <a:ln w="381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15 Военные песни  - Катюша (мину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8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FFFF00"/>
            </a:gs>
            <a:gs pos="20000">
              <a:srgbClr val="FFFF66"/>
            </a:gs>
            <a:gs pos="50000">
              <a:srgbClr val="FFFF00"/>
            </a:gs>
            <a:gs pos="75000">
              <a:srgbClr val="FFFFCC"/>
            </a:gs>
            <a:gs pos="89999">
              <a:srgbClr val="E2F999"/>
            </a:gs>
            <a:gs pos="100000">
              <a:srgbClr val="FF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-конечная звезда 8"/>
          <p:cNvSpPr/>
          <p:nvPr/>
        </p:nvSpPr>
        <p:spPr>
          <a:xfrm>
            <a:off x="1785938" y="1000125"/>
            <a:ext cx="5643562" cy="4786313"/>
          </a:xfrm>
          <a:prstGeom prst="star5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4755" name="TextBox 9"/>
          <p:cNvSpPr txBox="1">
            <a:spLocks noChangeArrowheads="1"/>
          </p:cNvSpPr>
          <p:nvPr/>
        </p:nvSpPr>
        <p:spPr bwMode="auto">
          <a:xfrm>
            <a:off x="3786188" y="2357438"/>
            <a:ext cx="14986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0" b="1">
                <a:solidFill>
                  <a:srgbClr val="FFFF00"/>
                </a:solidFill>
                <a:latin typeface="Georgia" pitchFamily="18" charset="0"/>
              </a:rPr>
              <a:t>6</a:t>
            </a:r>
          </a:p>
        </p:txBody>
      </p:sp>
      <p:sp>
        <p:nvSpPr>
          <p:cNvPr id="38" name="Управляющая кнопка: домой 37">
            <a:hlinkClick r:id="rId3" action="ppaction://hlinksldjump" highlightClick="1"/>
          </p:cNvPr>
          <p:cNvSpPr/>
          <p:nvPr/>
        </p:nvSpPr>
        <p:spPr>
          <a:xfrm>
            <a:off x="7786688" y="5643563"/>
            <a:ext cx="857250" cy="857250"/>
          </a:xfrm>
          <a:prstGeom prst="actionButtonHome">
            <a:avLst/>
          </a:prstGeom>
          <a:solidFill>
            <a:srgbClr val="FFFF00"/>
          </a:solidFill>
          <a:ln w="381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16 Военные песни -  Огонек_(мину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6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FFFF00"/>
            </a:gs>
            <a:gs pos="20000">
              <a:srgbClr val="FFFF66"/>
            </a:gs>
            <a:gs pos="50000">
              <a:srgbClr val="FFFF00"/>
            </a:gs>
            <a:gs pos="75000">
              <a:srgbClr val="FFFFCC"/>
            </a:gs>
            <a:gs pos="89999">
              <a:srgbClr val="E2F999"/>
            </a:gs>
            <a:gs pos="100000">
              <a:srgbClr val="FF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-конечная звезда 8"/>
          <p:cNvSpPr/>
          <p:nvPr/>
        </p:nvSpPr>
        <p:spPr>
          <a:xfrm>
            <a:off x="1785938" y="1000125"/>
            <a:ext cx="5643562" cy="4786313"/>
          </a:xfrm>
          <a:prstGeom prst="star5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5779" name="TextBox 9"/>
          <p:cNvSpPr txBox="1">
            <a:spLocks noChangeArrowheads="1"/>
          </p:cNvSpPr>
          <p:nvPr/>
        </p:nvSpPr>
        <p:spPr bwMode="auto">
          <a:xfrm>
            <a:off x="3929063" y="2214563"/>
            <a:ext cx="14986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0" b="1">
                <a:solidFill>
                  <a:srgbClr val="FFFF00"/>
                </a:solidFill>
                <a:latin typeface="Georgia" pitchFamily="18" charset="0"/>
              </a:rPr>
              <a:t>7</a:t>
            </a:r>
          </a:p>
        </p:txBody>
      </p:sp>
      <p:sp>
        <p:nvSpPr>
          <p:cNvPr id="38" name="Управляющая кнопка: домой 37">
            <a:hlinkClick r:id="rId3" action="ppaction://hlinksldjump" highlightClick="1"/>
          </p:cNvPr>
          <p:cNvSpPr/>
          <p:nvPr/>
        </p:nvSpPr>
        <p:spPr>
          <a:xfrm>
            <a:off x="7786688" y="5643563"/>
            <a:ext cx="857250" cy="857250"/>
          </a:xfrm>
          <a:prstGeom prst="actionButtonHome">
            <a:avLst/>
          </a:prstGeom>
          <a:solidFill>
            <a:srgbClr val="FFFF00"/>
          </a:solidFill>
          <a:ln w="381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18 Военные песни  - Священная война (мину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3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FFFF00"/>
            </a:gs>
            <a:gs pos="20000">
              <a:srgbClr val="FFFF66"/>
            </a:gs>
            <a:gs pos="50000">
              <a:srgbClr val="FFFF00"/>
            </a:gs>
            <a:gs pos="75000">
              <a:srgbClr val="FFFFCC"/>
            </a:gs>
            <a:gs pos="89999">
              <a:srgbClr val="E2F999"/>
            </a:gs>
            <a:gs pos="100000">
              <a:srgbClr val="FF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-конечная звезда 8"/>
          <p:cNvSpPr/>
          <p:nvPr/>
        </p:nvSpPr>
        <p:spPr>
          <a:xfrm>
            <a:off x="1785938" y="1000125"/>
            <a:ext cx="5643562" cy="4786313"/>
          </a:xfrm>
          <a:prstGeom prst="star5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6803" name="TextBox 9"/>
          <p:cNvSpPr txBox="1">
            <a:spLocks noChangeArrowheads="1"/>
          </p:cNvSpPr>
          <p:nvPr/>
        </p:nvSpPr>
        <p:spPr bwMode="auto">
          <a:xfrm>
            <a:off x="3786188" y="2500313"/>
            <a:ext cx="14986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0" b="1">
                <a:solidFill>
                  <a:srgbClr val="FFFF00"/>
                </a:solidFill>
                <a:latin typeface="Georgia" pitchFamily="18" charset="0"/>
              </a:rPr>
              <a:t>8</a:t>
            </a:r>
          </a:p>
        </p:txBody>
      </p:sp>
      <p:sp>
        <p:nvSpPr>
          <p:cNvPr id="38" name="Управляющая кнопка: домой 37">
            <a:hlinkClick r:id="rId3" action="ppaction://hlinksldjump" highlightClick="1"/>
          </p:cNvPr>
          <p:cNvSpPr/>
          <p:nvPr/>
        </p:nvSpPr>
        <p:spPr>
          <a:xfrm>
            <a:off x="7786688" y="5643563"/>
            <a:ext cx="857250" cy="857250"/>
          </a:xfrm>
          <a:prstGeom prst="actionButtonHome">
            <a:avLst/>
          </a:prstGeom>
          <a:solidFill>
            <a:srgbClr val="FFFF00"/>
          </a:solidFill>
          <a:ln w="381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21 Военные песни  - Три танкиста (мину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7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FFFF00"/>
            </a:gs>
            <a:gs pos="20000">
              <a:srgbClr val="FFFF66"/>
            </a:gs>
            <a:gs pos="50000">
              <a:srgbClr val="FFFF00"/>
            </a:gs>
            <a:gs pos="75000">
              <a:srgbClr val="FFFFCC"/>
            </a:gs>
            <a:gs pos="89999">
              <a:srgbClr val="E2F999"/>
            </a:gs>
            <a:gs pos="100000">
              <a:srgbClr val="FF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-конечная звезда 8"/>
          <p:cNvSpPr/>
          <p:nvPr/>
        </p:nvSpPr>
        <p:spPr>
          <a:xfrm>
            <a:off x="1785938" y="1000125"/>
            <a:ext cx="5643562" cy="4786313"/>
          </a:xfrm>
          <a:prstGeom prst="star5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7827" name="TextBox 9"/>
          <p:cNvSpPr txBox="1">
            <a:spLocks noChangeArrowheads="1"/>
          </p:cNvSpPr>
          <p:nvPr/>
        </p:nvSpPr>
        <p:spPr bwMode="auto">
          <a:xfrm>
            <a:off x="3857625" y="2071688"/>
            <a:ext cx="14986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0" b="1">
                <a:solidFill>
                  <a:srgbClr val="FFFF00"/>
                </a:solidFill>
                <a:latin typeface="Georgia" pitchFamily="18" charset="0"/>
              </a:rPr>
              <a:t>9</a:t>
            </a:r>
          </a:p>
        </p:txBody>
      </p:sp>
      <p:sp>
        <p:nvSpPr>
          <p:cNvPr id="38" name="Управляющая кнопка: домой 37">
            <a:hlinkClick r:id="rId3" action="ppaction://hlinksldjump" highlightClick="1"/>
          </p:cNvPr>
          <p:cNvSpPr/>
          <p:nvPr/>
        </p:nvSpPr>
        <p:spPr>
          <a:xfrm>
            <a:off x="7786688" y="5643563"/>
            <a:ext cx="857250" cy="857250"/>
          </a:xfrm>
          <a:prstGeom prst="actionButtonHome">
            <a:avLst/>
          </a:prstGeom>
          <a:solidFill>
            <a:srgbClr val="FFFF00"/>
          </a:solidFill>
          <a:ln w="381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43 Агузарова Жанна - Синий платочек (минус) - trimme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FFFF00"/>
            </a:gs>
            <a:gs pos="20000">
              <a:srgbClr val="FFFF66"/>
            </a:gs>
            <a:gs pos="50000">
              <a:srgbClr val="FFFF00"/>
            </a:gs>
            <a:gs pos="75000">
              <a:srgbClr val="FFFFCC"/>
            </a:gs>
            <a:gs pos="89999">
              <a:srgbClr val="E2F999"/>
            </a:gs>
            <a:gs pos="100000">
              <a:srgbClr val="FF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-конечная звезда 8"/>
          <p:cNvSpPr/>
          <p:nvPr/>
        </p:nvSpPr>
        <p:spPr>
          <a:xfrm>
            <a:off x="1785938" y="1000125"/>
            <a:ext cx="5643562" cy="4786313"/>
          </a:xfrm>
          <a:prstGeom prst="star5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8851" name="TextBox 9"/>
          <p:cNvSpPr txBox="1">
            <a:spLocks noChangeArrowheads="1"/>
          </p:cNvSpPr>
          <p:nvPr/>
        </p:nvSpPr>
        <p:spPr bwMode="auto">
          <a:xfrm>
            <a:off x="3786188" y="2714625"/>
            <a:ext cx="16414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>
                <a:solidFill>
                  <a:srgbClr val="FFFF00"/>
                </a:solidFill>
                <a:latin typeface="Georgia" pitchFamily="18" charset="0"/>
              </a:rPr>
              <a:t>10</a:t>
            </a:r>
          </a:p>
        </p:txBody>
      </p:sp>
      <p:sp>
        <p:nvSpPr>
          <p:cNvPr id="38" name="Управляющая кнопка: домой 37">
            <a:hlinkClick r:id="rId3" action="ppaction://hlinksldjump" highlightClick="1"/>
          </p:cNvPr>
          <p:cNvSpPr/>
          <p:nvPr/>
        </p:nvSpPr>
        <p:spPr>
          <a:xfrm>
            <a:off x="7786688" y="5643563"/>
            <a:ext cx="857250" cy="857250"/>
          </a:xfrm>
          <a:prstGeom prst="actionButtonHome">
            <a:avLst/>
          </a:prstGeom>
          <a:solidFill>
            <a:srgbClr val="FFFF00"/>
          </a:solidFill>
          <a:ln w="381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Никита Богословский Tёмная ночь (мину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7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0000"/>
                <a:lumOff val="40000"/>
              </a:schemeClr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827584" y="188640"/>
            <a:ext cx="72151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85000"/>
                  </a:schemeClr>
                </a:solidFill>
                <a:latin typeface="Georgia" pitchFamily="18" charset="0"/>
              </a:rPr>
              <a:t>Игровая программа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Georgia" pitchFamily="18" charset="0"/>
              </a:rPr>
              <a:t>«Что я знаю 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Georgia" pitchFamily="18" charset="0"/>
              </a:rPr>
              <a:t>о войне</a:t>
            </a:r>
            <a:r>
              <a:rPr lang="ru-RU" sz="7200" b="1" dirty="0">
                <a:solidFill>
                  <a:srgbClr val="FF0000"/>
                </a:solidFill>
                <a:latin typeface="Georgia" pitchFamily="18" charset="0"/>
              </a:rPr>
              <a:t>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3516"/>
            <a:ext cx="9144000" cy="2246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FFFF00"/>
            </a:gs>
            <a:gs pos="20000">
              <a:srgbClr val="FFFF66"/>
            </a:gs>
            <a:gs pos="50000">
              <a:srgbClr val="FFFF00"/>
            </a:gs>
            <a:gs pos="75000">
              <a:srgbClr val="FFFFCC"/>
            </a:gs>
            <a:gs pos="89999">
              <a:srgbClr val="E2F999"/>
            </a:gs>
            <a:gs pos="100000">
              <a:srgbClr val="FF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-конечная звезда 8"/>
          <p:cNvSpPr/>
          <p:nvPr/>
        </p:nvSpPr>
        <p:spPr>
          <a:xfrm>
            <a:off x="1785938" y="1000125"/>
            <a:ext cx="5643562" cy="4786313"/>
          </a:xfrm>
          <a:prstGeom prst="star5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9875" name="TextBox 9"/>
          <p:cNvSpPr txBox="1">
            <a:spLocks noChangeArrowheads="1"/>
          </p:cNvSpPr>
          <p:nvPr/>
        </p:nvSpPr>
        <p:spPr bwMode="auto">
          <a:xfrm>
            <a:off x="3857625" y="2714625"/>
            <a:ext cx="1498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>
                <a:solidFill>
                  <a:srgbClr val="FFFF00"/>
                </a:solidFill>
                <a:latin typeface="Georgia" pitchFamily="18" charset="0"/>
              </a:rPr>
              <a:t>11</a:t>
            </a:r>
          </a:p>
        </p:txBody>
      </p:sp>
      <p:sp>
        <p:nvSpPr>
          <p:cNvPr id="38" name="Управляющая кнопка: домой 37">
            <a:hlinkClick r:id="rId3" action="ppaction://hlinksldjump" highlightClick="1"/>
          </p:cNvPr>
          <p:cNvSpPr/>
          <p:nvPr/>
        </p:nvSpPr>
        <p:spPr>
          <a:xfrm>
            <a:off x="7786688" y="5643563"/>
            <a:ext cx="857250" cy="857250"/>
          </a:xfrm>
          <a:prstGeom prst="actionButtonHome">
            <a:avLst/>
          </a:prstGeom>
          <a:solidFill>
            <a:srgbClr val="FFFF00"/>
          </a:solidFill>
          <a:ln w="381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Казаки В Берлин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7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FFFF00"/>
            </a:gs>
            <a:gs pos="20000">
              <a:srgbClr val="FFFF66"/>
            </a:gs>
            <a:gs pos="50000">
              <a:srgbClr val="FFFF00"/>
            </a:gs>
            <a:gs pos="75000">
              <a:srgbClr val="FFFFCC"/>
            </a:gs>
            <a:gs pos="89999">
              <a:srgbClr val="E2F999"/>
            </a:gs>
            <a:gs pos="100000">
              <a:srgbClr val="FF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-конечная звезда 8"/>
          <p:cNvSpPr/>
          <p:nvPr/>
        </p:nvSpPr>
        <p:spPr>
          <a:xfrm>
            <a:off x="1785938" y="1000125"/>
            <a:ext cx="5643562" cy="4786313"/>
          </a:xfrm>
          <a:prstGeom prst="star5">
            <a:avLst/>
          </a:prstGeom>
          <a:solidFill>
            <a:srgbClr val="FF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0899" name="TextBox 9"/>
          <p:cNvSpPr txBox="1">
            <a:spLocks noChangeArrowheads="1"/>
          </p:cNvSpPr>
          <p:nvPr/>
        </p:nvSpPr>
        <p:spPr bwMode="auto">
          <a:xfrm>
            <a:off x="3786188" y="2714625"/>
            <a:ext cx="17129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>
                <a:solidFill>
                  <a:srgbClr val="FFFF00"/>
                </a:solidFill>
                <a:latin typeface="Georgia" pitchFamily="18" charset="0"/>
              </a:rPr>
              <a:t>12</a:t>
            </a:r>
          </a:p>
        </p:txBody>
      </p:sp>
      <p:sp>
        <p:nvSpPr>
          <p:cNvPr id="38" name="Управляющая кнопка: домой 37">
            <a:hlinkClick r:id="rId3" action="ppaction://hlinksldjump" highlightClick="1"/>
          </p:cNvPr>
          <p:cNvSpPr/>
          <p:nvPr/>
        </p:nvSpPr>
        <p:spPr>
          <a:xfrm>
            <a:off x="7786688" y="5643563"/>
            <a:ext cx="857250" cy="857250"/>
          </a:xfrm>
          <a:prstGeom prst="actionButtonHome">
            <a:avLst/>
          </a:prstGeom>
          <a:solidFill>
            <a:srgbClr val="FFFF00"/>
          </a:solidFill>
          <a:ln w="381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Отпетые мошенники Брянская улица (мину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9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5" name="Группа 56"/>
          <p:cNvGrpSpPr>
            <a:grpSpLocks/>
          </p:cNvGrpSpPr>
          <p:nvPr/>
        </p:nvGrpSpPr>
        <p:grpSpPr bwMode="auto">
          <a:xfrm>
            <a:off x="1143000" y="0"/>
            <a:ext cx="6929438" cy="7010400"/>
            <a:chOff x="1142976" y="0"/>
            <a:chExt cx="6929486" cy="7010449"/>
          </a:xfrm>
        </p:grpSpPr>
        <p:pic>
          <p:nvPicPr>
            <p:cNvPr id="113667" name="Picture 2" descr="E:\Лорочкин компьютер\ВОВ\Штурм-игра На Берлин\салют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2976" y="0"/>
              <a:ext cx="6929486" cy="7010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Прямоугольник 55"/>
            <p:cNvSpPr/>
            <p:nvPr/>
          </p:nvSpPr>
          <p:spPr>
            <a:xfrm>
              <a:off x="6961204" y="6524671"/>
              <a:ext cx="857256" cy="285752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5" name="день побед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 l="2223" t="6087" r="2223" b="2618"/>
          <a:stretch>
            <a:fillRect/>
          </a:stretch>
        </p:blipFill>
        <p:spPr bwMode="auto">
          <a:xfrm>
            <a:off x="0" y="0"/>
            <a:ext cx="9144000" cy="688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0000"/>
                <a:lumOff val="40000"/>
              </a:schemeClr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5127696" cy="6562751"/>
          </a:xfrm>
          <a:prstGeom prst="rect">
            <a:avLst/>
          </a:prstGeo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674837" y="3501008"/>
            <a:ext cx="646916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Визитная карточка 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3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0000"/>
                <a:lumOff val="40000"/>
              </a:schemeClr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639" t="6647" r="2609" b="6647"/>
          <a:stretch>
            <a:fillRect/>
          </a:stretch>
        </p:blipFill>
        <p:spPr bwMode="auto">
          <a:xfrm>
            <a:off x="323528" y="116632"/>
            <a:ext cx="8604448" cy="567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7504" y="3834724"/>
            <a:ext cx="556957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Марш-бросок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92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0000"/>
                <a:lumOff val="40000"/>
              </a:schemeClr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88640"/>
            <a:ext cx="8693449" cy="3816424"/>
          </a:xfrm>
          <a:prstGeom prst="rect">
            <a:avLst/>
          </a:prstGeo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7504" y="2957796"/>
            <a:ext cx="84969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«А разведка доложила точно…»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Мгновени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51176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2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2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25" y="68263"/>
            <a:ext cx="8929688" cy="669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WordArt 2"/>
          <p:cNvSpPr>
            <a:spLocks noChangeArrowheads="1" noChangeShapeType="1" noTextEdit="1"/>
          </p:cNvSpPr>
          <p:nvPr/>
        </p:nvSpPr>
        <p:spPr bwMode="auto">
          <a:xfrm>
            <a:off x="696915" y="2922798"/>
            <a:ext cx="7072313" cy="40687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«Что я знаю </a:t>
            </a:r>
          </a:p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о </a:t>
            </a:r>
          </a:p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войне…»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/>
          <p:cNvPicPr>
            <a:picLocks noChangeAspect="1" noChangeArrowheads="1"/>
          </p:cNvPicPr>
          <p:nvPr/>
        </p:nvPicPr>
        <p:blipFill>
          <a:blip r:embed="rId2"/>
          <a:srcRect l="2591" t="5547" r="2306" b="2840"/>
          <a:stretch>
            <a:fillRect/>
          </a:stretch>
        </p:blipFill>
        <p:spPr bwMode="auto">
          <a:xfrm>
            <a:off x="214313" y="12700"/>
            <a:ext cx="8715375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Прямоугольник 4"/>
          <p:cNvSpPr>
            <a:spLocks noChangeArrowheads="1"/>
          </p:cNvSpPr>
          <p:nvPr/>
        </p:nvSpPr>
        <p:spPr bwMode="auto">
          <a:xfrm>
            <a:off x="0" y="1643063"/>
            <a:ext cx="892968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«Песни в солдатских шинелях»</a:t>
            </a:r>
            <a:endParaRPr lang="ru-RU" sz="8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FFFF00"/>
            </a:gs>
            <a:gs pos="20000">
              <a:srgbClr val="FFFF66"/>
            </a:gs>
            <a:gs pos="50000">
              <a:srgbClr val="FFFF00"/>
            </a:gs>
            <a:gs pos="75000">
              <a:srgbClr val="FFFFCC"/>
            </a:gs>
            <a:gs pos="89999">
              <a:srgbClr val="E2F999"/>
            </a:gs>
            <a:gs pos="100000">
              <a:srgbClr val="FF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Группа 6"/>
          <p:cNvGrpSpPr>
            <a:grpSpLocks/>
          </p:cNvGrpSpPr>
          <p:nvPr/>
        </p:nvGrpSpPr>
        <p:grpSpPr bwMode="auto">
          <a:xfrm>
            <a:off x="660400" y="2676525"/>
            <a:ext cx="1643063" cy="1571625"/>
            <a:chOff x="500034" y="285728"/>
            <a:chExt cx="1643074" cy="1571636"/>
          </a:xfrm>
        </p:grpSpPr>
        <p:sp>
          <p:nvSpPr>
            <p:cNvPr id="5" name="5-конечная звезда 4">
              <a:hlinkClick r:id="rId2" action="ppaction://hlinksldjump"/>
            </p:cNvPr>
            <p:cNvSpPr/>
            <p:nvPr/>
          </p:nvSpPr>
          <p:spPr>
            <a:xfrm>
              <a:off x="500034" y="285728"/>
              <a:ext cx="1643074" cy="157163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8646" name="TextBox 5"/>
            <p:cNvSpPr txBox="1">
              <a:spLocks noChangeArrowheads="1"/>
            </p:cNvSpPr>
            <p:nvPr/>
          </p:nvSpPr>
          <p:spPr bwMode="auto">
            <a:xfrm>
              <a:off x="1016141" y="571480"/>
              <a:ext cx="436338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000" b="1">
                  <a:solidFill>
                    <a:srgbClr val="FFFF00"/>
                  </a:solidFill>
                  <a:latin typeface="Georgia" pitchFamily="18" charset="0"/>
                </a:rPr>
                <a:t>2</a:t>
              </a:r>
            </a:p>
          </p:txBody>
        </p:sp>
      </p:grpSp>
      <p:grpSp>
        <p:nvGrpSpPr>
          <p:cNvPr id="68611" name="Группа 7"/>
          <p:cNvGrpSpPr>
            <a:grpSpLocks/>
          </p:cNvGrpSpPr>
          <p:nvPr/>
        </p:nvGrpSpPr>
        <p:grpSpPr bwMode="auto">
          <a:xfrm>
            <a:off x="636588" y="566738"/>
            <a:ext cx="1643062" cy="1571625"/>
            <a:chOff x="500034" y="285728"/>
            <a:chExt cx="1643074" cy="1571636"/>
          </a:xfrm>
        </p:grpSpPr>
        <p:sp>
          <p:nvSpPr>
            <p:cNvPr id="9" name="5-конечная звезда 8">
              <a:hlinkClick r:id="rId3" action="ppaction://hlinksldjump"/>
            </p:cNvPr>
            <p:cNvSpPr/>
            <p:nvPr/>
          </p:nvSpPr>
          <p:spPr>
            <a:xfrm>
              <a:off x="500034" y="285728"/>
              <a:ext cx="1643074" cy="157163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8644" name="TextBox 9"/>
            <p:cNvSpPr txBox="1">
              <a:spLocks noChangeArrowheads="1"/>
            </p:cNvSpPr>
            <p:nvPr/>
          </p:nvSpPr>
          <p:spPr bwMode="auto">
            <a:xfrm>
              <a:off x="1016141" y="571480"/>
              <a:ext cx="436338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000" b="1">
                  <a:solidFill>
                    <a:srgbClr val="FFFF00"/>
                  </a:solidFill>
                  <a:latin typeface="Georgia" pitchFamily="18" charset="0"/>
                </a:rPr>
                <a:t>1</a:t>
              </a:r>
            </a:p>
          </p:txBody>
        </p:sp>
      </p:grpSp>
      <p:grpSp>
        <p:nvGrpSpPr>
          <p:cNvPr id="68612" name="Группа 10"/>
          <p:cNvGrpSpPr>
            <a:grpSpLocks/>
          </p:cNvGrpSpPr>
          <p:nvPr/>
        </p:nvGrpSpPr>
        <p:grpSpPr bwMode="auto">
          <a:xfrm>
            <a:off x="4927600" y="558800"/>
            <a:ext cx="1643063" cy="1571625"/>
            <a:chOff x="500034" y="285728"/>
            <a:chExt cx="1643074" cy="1571636"/>
          </a:xfrm>
        </p:grpSpPr>
        <p:sp>
          <p:nvSpPr>
            <p:cNvPr id="12" name="5-конечная звезда 11">
              <a:hlinkClick r:id="rId4" action="ppaction://hlinksldjump"/>
            </p:cNvPr>
            <p:cNvSpPr/>
            <p:nvPr/>
          </p:nvSpPr>
          <p:spPr>
            <a:xfrm>
              <a:off x="500034" y="285728"/>
              <a:ext cx="1643074" cy="157163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8642" name="TextBox 12"/>
            <p:cNvSpPr txBox="1">
              <a:spLocks noChangeArrowheads="1"/>
            </p:cNvSpPr>
            <p:nvPr/>
          </p:nvSpPr>
          <p:spPr bwMode="auto">
            <a:xfrm>
              <a:off x="1016141" y="571480"/>
              <a:ext cx="436338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000" b="1">
                  <a:solidFill>
                    <a:srgbClr val="FFFF00"/>
                  </a:solidFill>
                  <a:latin typeface="Georgia" pitchFamily="18" charset="0"/>
                </a:rPr>
                <a:t>7</a:t>
              </a:r>
            </a:p>
          </p:txBody>
        </p:sp>
      </p:grpSp>
      <p:grpSp>
        <p:nvGrpSpPr>
          <p:cNvPr id="68613" name="Группа 13"/>
          <p:cNvGrpSpPr>
            <a:grpSpLocks/>
          </p:cNvGrpSpPr>
          <p:nvPr/>
        </p:nvGrpSpPr>
        <p:grpSpPr bwMode="auto">
          <a:xfrm>
            <a:off x="2786063" y="598488"/>
            <a:ext cx="1643062" cy="1571625"/>
            <a:chOff x="500034" y="285728"/>
            <a:chExt cx="1643074" cy="1571636"/>
          </a:xfrm>
        </p:grpSpPr>
        <p:sp>
          <p:nvSpPr>
            <p:cNvPr id="15" name="5-конечная звезда 14">
              <a:hlinkClick r:id="rId5" action="ppaction://hlinksldjump"/>
            </p:cNvPr>
            <p:cNvSpPr/>
            <p:nvPr/>
          </p:nvSpPr>
          <p:spPr>
            <a:xfrm>
              <a:off x="500034" y="285728"/>
              <a:ext cx="1643074" cy="157163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8640" name="TextBox 15"/>
            <p:cNvSpPr txBox="1">
              <a:spLocks noChangeArrowheads="1"/>
            </p:cNvSpPr>
            <p:nvPr/>
          </p:nvSpPr>
          <p:spPr bwMode="auto">
            <a:xfrm>
              <a:off x="1016141" y="571480"/>
              <a:ext cx="436338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000" b="1">
                  <a:solidFill>
                    <a:srgbClr val="FFFF00"/>
                  </a:solidFill>
                  <a:latin typeface="Georgia" pitchFamily="18" charset="0"/>
                </a:rPr>
                <a:t>4</a:t>
              </a:r>
            </a:p>
          </p:txBody>
        </p:sp>
      </p:grpSp>
      <p:grpSp>
        <p:nvGrpSpPr>
          <p:cNvPr id="68614" name="Группа 16"/>
          <p:cNvGrpSpPr>
            <a:grpSpLocks/>
          </p:cNvGrpSpPr>
          <p:nvPr/>
        </p:nvGrpSpPr>
        <p:grpSpPr bwMode="auto">
          <a:xfrm>
            <a:off x="2746375" y="2660650"/>
            <a:ext cx="1643063" cy="1571625"/>
            <a:chOff x="500034" y="285728"/>
            <a:chExt cx="1643074" cy="1571636"/>
          </a:xfrm>
        </p:grpSpPr>
        <p:sp>
          <p:nvSpPr>
            <p:cNvPr id="18" name="5-конечная звезда 17">
              <a:hlinkClick r:id="rId6" action="ppaction://hlinksldjump"/>
            </p:cNvPr>
            <p:cNvSpPr/>
            <p:nvPr/>
          </p:nvSpPr>
          <p:spPr>
            <a:xfrm>
              <a:off x="500034" y="285728"/>
              <a:ext cx="1643074" cy="157163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8638" name="TextBox 18"/>
            <p:cNvSpPr txBox="1">
              <a:spLocks noChangeArrowheads="1"/>
            </p:cNvSpPr>
            <p:nvPr/>
          </p:nvSpPr>
          <p:spPr bwMode="auto">
            <a:xfrm>
              <a:off x="1016141" y="571480"/>
              <a:ext cx="436338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000" b="1">
                  <a:solidFill>
                    <a:srgbClr val="FFFF00"/>
                  </a:solidFill>
                  <a:latin typeface="Georgia" pitchFamily="18" charset="0"/>
                </a:rPr>
                <a:t>5</a:t>
              </a:r>
            </a:p>
          </p:txBody>
        </p:sp>
      </p:grpSp>
      <p:grpSp>
        <p:nvGrpSpPr>
          <p:cNvPr id="68615" name="Группа 19"/>
          <p:cNvGrpSpPr>
            <a:grpSpLocks/>
          </p:cNvGrpSpPr>
          <p:nvPr/>
        </p:nvGrpSpPr>
        <p:grpSpPr bwMode="auto">
          <a:xfrm>
            <a:off x="4935538" y="2668588"/>
            <a:ext cx="1643062" cy="1571625"/>
            <a:chOff x="500034" y="285728"/>
            <a:chExt cx="1643074" cy="1571636"/>
          </a:xfrm>
        </p:grpSpPr>
        <p:sp>
          <p:nvSpPr>
            <p:cNvPr id="21" name="5-конечная звезда 20">
              <a:hlinkClick r:id="rId7" action="ppaction://hlinksldjump"/>
            </p:cNvPr>
            <p:cNvSpPr/>
            <p:nvPr/>
          </p:nvSpPr>
          <p:spPr>
            <a:xfrm>
              <a:off x="500034" y="285728"/>
              <a:ext cx="1643074" cy="157163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8636" name="TextBox 21"/>
            <p:cNvSpPr txBox="1">
              <a:spLocks noChangeArrowheads="1"/>
            </p:cNvSpPr>
            <p:nvPr/>
          </p:nvSpPr>
          <p:spPr bwMode="auto">
            <a:xfrm>
              <a:off x="1016141" y="571480"/>
              <a:ext cx="436338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000" b="1">
                  <a:solidFill>
                    <a:srgbClr val="FFFF00"/>
                  </a:solidFill>
                  <a:latin typeface="Georgia" pitchFamily="18" charset="0"/>
                </a:rPr>
                <a:t>8</a:t>
              </a:r>
            </a:p>
          </p:txBody>
        </p:sp>
      </p:grpSp>
      <p:grpSp>
        <p:nvGrpSpPr>
          <p:cNvPr id="68616" name="Группа 22"/>
          <p:cNvGrpSpPr>
            <a:grpSpLocks/>
          </p:cNvGrpSpPr>
          <p:nvPr/>
        </p:nvGrpSpPr>
        <p:grpSpPr bwMode="auto">
          <a:xfrm>
            <a:off x="515938" y="4826000"/>
            <a:ext cx="1643062" cy="1571625"/>
            <a:chOff x="500034" y="285728"/>
            <a:chExt cx="1643074" cy="1571636"/>
          </a:xfrm>
        </p:grpSpPr>
        <p:sp>
          <p:nvSpPr>
            <p:cNvPr id="24" name="5-конечная звезда 23">
              <a:hlinkClick r:id="rId8" action="ppaction://hlinksldjump"/>
            </p:cNvPr>
            <p:cNvSpPr/>
            <p:nvPr/>
          </p:nvSpPr>
          <p:spPr>
            <a:xfrm>
              <a:off x="500034" y="285728"/>
              <a:ext cx="1643074" cy="157163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8634" name="TextBox 24"/>
            <p:cNvSpPr txBox="1">
              <a:spLocks noChangeArrowheads="1"/>
            </p:cNvSpPr>
            <p:nvPr/>
          </p:nvSpPr>
          <p:spPr bwMode="auto">
            <a:xfrm>
              <a:off x="1016141" y="571480"/>
              <a:ext cx="436338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000" b="1">
                  <a:solidFill>
                    <a:srgbClr val="FFFF00"/>
                  </a:solidFill>
                  <a:latin typeface="Georgia" pitchFamily="18" charset="0"/>
                </a:rPr>
                <a:t>3</a:t>
              </a:r>
            </a:p>
          </p:txBody>
        </p:sp>
      </p:grpSp>
      <p:grpSp>
        <p:nvGrpSpPr>
          <p:cNvPr id="68617" name="Группа 25"/>
          <p:cNvGrpSpPr>
            <a:grpSpLocks/>
          </p:cNvGrpSpPr>
          <p:nvPr/>
        </p:nvGrpSpPr>
        <p:grpSpPr bwMode="auto">
          <a:xfrm>
            <a:off x="2806700" y="4870450"/>
            <a:ext cx="1643063" cy="1571625"/>
            <a:chOff x="500034" y="285728"/>
            <a:chExt cx="1643074" cy="1571636"/>
          </a:xfrm>
        </p:grpSpPr>
        <p:sp>
          <p:nvSpPr>
            <p:cNvPr id="27" name="5-конечная звезда 26">
              <a:hlinkClick r:id="rId9" action="ppaction://hlinksldjump"/>
            </p:cNvPr>
            <p:cNvSpPr/>
            <p:nvPr/>
          </p:nvSpPr>
          <p:spPr>
            <a:xfrm>
              <a:off x="500034" y="285728"/>
              <a:ext cx="1643074" cy="157163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8632" name="TextBox 27"/>
            <p:cNvSpPr txBox="1">
              <a:spLocks noChangeArrowheads="1"/>
            </p:cNvSpPr>
            <p:nvPr/>
          </p:nvSpPr>
          <p:spPr bwMode="auto">
            <a:xfrm>
              <a:off x="1016141" y="571480"/>
              <a:ext cx="436338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000" b="1">
                  <a:solidFill>
                    <a:srgbClr val="FFFF00"/>
                  </a:solidFill>
                  <a:latin typeface="Georgia" pitchFamily="18" charset="0"/>
                </a:rPr>
                <a:t>6</a:t>
              </a:r>
            </a:p>
          </p:txBody>
        </p:sp>
      </p:grpSp>
      <p:grpSp>
        <p:nvGrpSpPr>
          <p:cNvPr id="68618" name="Группа 40"/>
          <p:cNvGrpSpPr>
            <a:grpSpLocks/>
          </p:cNvGrpSpPr>
          <p:nvPr/>
        </p:nvGrpSpPr>
        <p:grpSpPr bwMode="auto">
          <a:xfrm>
            <a:off x="7000875" y="571500"/>
            <a:ext cx="1643063" cy="1571625"/>
            <a:chOff x="7000892" y="571480"/>
            <a:chExt cx="1643074" cy="1571636"/>
          </a:xfrm>
        </p:grpSpPr>
        <p:sp>
          <p:nvSpPr>
            <p:cNvPr id="30" name="5-конечная звезда 29">
              <a:hlinkClick r:id="rId10" action="ppaction://hlinksldjump"/>
            </p:cNvPr>
            <p:cNvSpPr/>
            <p:nvPr/>
          </p:nvSpPr>
          <p:spPr>
            <a:xfrm>
              <a:off x="7000892" y="571480"/>
              <a:ext cx="1643074" cy="157163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8630" name="TextBox 30"/>
            <p:cNvSpPr txBox="1">
              <a:spLocks noChangeArrowheads="1"/>
            </p:cNvSpPr>
            <p:nvPr/>
          </p:nvSpPr>
          <p:spPr bwMode="auto">
            <a:xfrm>
              <a:off x="7406209" y="959251"/>
              <a:ext cx="85725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>
                  <a:solidFill>
                    <a:srgbClr val="FFFF00"/>
                  </a:solidFill>
                  <a:latin typeface="Georgia" pitchFamily="18" charset="0"/>
                </a:rPr>
                <a:t>10</a:t>
              </a:r>
            </a:p>
          </p:txBody>
        </p:sp>
      </p:grpSp>
      <p:grpSp>
        <p:nvGrpSpPr>
          <p:cNvPr id="68619" name="Группа 31"/>
          <p:cNvGrpSpPr>
            <a:grpSpLocks/>
          </p:cNvGrpSpPr>
          <p:nvPr/>
        </p:nvGrpSpPr>
        <p:grpSpPr bwMode="auto">
          <a:xfrm>
            <a:off x="4976813" y="4865688"/>
            <a:ext cx="1643062" cy="1571625"/>
            <a:chOff x="500034" y="285728"/>
            <a:chExt cx="1643074" cy="1571636"/>
          </a:xfrm>
        </p:grpSpPr>
        <p:sp>
          <p:nvSpPr>
            <p:cNvPr id="33" name="5-конечная звезда 32">
              <a:hlinkClick r:id="rId11" action="ppaction://hlinksldjump"/>
            </p:cNvPr>
            <p:cNvSpPr/>
            <p:nvPr/>
          </p:nvSpPr>
          <p:spPr>
            <a:xfrm>
              <a:off x="500034" y="285728"/>
              <a:ext cx="1643074" cy="157163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8628" name="TextBox 33"/>
            <p:cNvSpPr txBox="1">
              <a:spLocks noChangeArrowheads="1"/>
            </p:cNvSpPr>
            <p:nvPr/>
          </p:nvSpPr>
          <p:spPr bwMode="auto">
            <a:xfrm>
              <a:off x="1016141" y="571480"/>
              <a:ext cx="436338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000" b="1">
                  <a:solidFill>
                    <a:srgbClr val="FFFF00"/>
                  </a:solidFill>
                  <a:latin typeface="Georgia" pitchFamily="18" charset="0"/>
                </a:rPr>
                <a:t>9</a:t>
              </a:r>
            </a:p>
          </p:txBody>
        </p:sp>
      </p:grpSp>
      <p:grpSp>
        <p:nvGrpSpPr>
          <p:cNvPr id="68620" name="Группа 41"/>
          <p:cNvGrpSpPr>
            <a:grpSpLocks/>
          </p:cNvGrpSpPr>
          <p:nvPr/>
        </p:nvGrpSpPr>
        <p:grpSpPr bwMode="auto">
          <a:xfrm>
            <a:off x="7000875" y="2643188"/>
            <a:ext cx="1643063" cy="1571625"/>
            <a:chOff x="7000892" y="571480"/>
            <a:chExt cx="1643074" cy="1571636"/>
          </a:xfrm>
        </p:grpSpPr>
        <p:sp>
          <p:nvSpPr>
            <p:cNvPr id="43" name="5-конечная звезда 42">
              <a:hlinkClick r:id="rId12" action="ppaction://hlinksldjump"/>
            </p:cNvPr>
            <p:cNvSpPr/>
            <p:nvPr/>
          </p:nvSpPr>
          <p:spPr>
            <a:xfrm>
              <a:off x="7000892" y="571480"/>
              <a:ext cx="1643074" cy="157163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8626" name="TextBox 43"/>
            <p:cNvSpPr txBox="1">
              <a:spLocks noChangeArrowheads="1"/>
            </p:cNvSpPr>
            <p:nvPr/>
          </p:nvSpPr>
          <p:spPr bwMode="auto">
            <a:xfrm>
              <a:off x="7406209" y="959251"/>
              <a:ext cx="85725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>
                  <a:solidFill>
                    <a:srgbClr val="FFFF00"/>
                  </a:solidFill>
                  <a:latin typeface="Georgia" pitchFamily="18" charset="0"/>
                </a:rPr>
                <a:t>11</a:t>
              </a:r>
            </a:p>
          </p:txBody>
        </p:sp>
      </p:grpSp>
      <p:grpSp>
        <p:nvGrpSpPr>
          <p:cNvPr id="68621" name="Группа 44"/>
          <p:cNvGrpSpPr>
            <a:grpSpLocks/>
          </p:cNvGrpSpPr>
          <p:nvPr/>
        </p:nvGrpSpPr>
        <p:grpSpPr bwMode="auto">
          <a:xfrm>
            <a:off x="7072313" y="4857750"/>
            <a:ext cx="1643062" cy="1571625"/>
            <a:chOff x="7000892" y="571480"/>
            <a:chExt cx="1643074" cy="1571636"/>
          </a:xfrm>
        </p:grpSpPr>
        <p:sp>
          <p:nvSpPr>
            <p:cNvPr id="46" name="5-конечная звезда 45">
              <a:hlinkClick r:id="rId13" action="ppaction://hlinksldjump"/>
            </p:cNvPr>
            <p:cNvSpPr/>
            <p:nvPr/>
          </p:nvSpPr>
          <p:spPr>
            <a:xfrm>
              <a:off x="7000892" y="571480"/>
              <a:ext cx="1643074" cy="157163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8624" name="TextBox 46"/>
            <p:cNvSpPr txBox="1">
              <a:spLocks noChangeArrowheads="1"/>
            </p:cNvSpPr>
            <p:nvPr/>
          </p:nvSpPr>
          <p:spPr bwMode="auto">
            <a:xfrm>
              <a:off x="7406209" y="959251"/>
              <a:ext cx="85725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>
                  <a:solidFill>
                    <a:srgbClr val="FFFF00"/>
                  </a:solidFill>
                  <a:latin typeface="Georgia" pitchFamily="18" charset="0"/>
                </a:rPr>
                <a:t>12</a:t>
              </a:r>
            </a:p>
          </p:txBody>
        </p:sp>
      </p:grpSp>
      <p:sp>
        <p:nvSpPr>
          <p:cNvPr id="38" name="Управляющая кнопка: далее 37">
            <a:hlinkClick r:id="" action="ppaction://noaction" highlightClick="1"/>
          </p:cNvPr>
          <p:cNvSpPr/>
          <p:nvPr/>
        </p:nvSpPr>
        <p:spPr>
          <a:xfrm>
            <a:off x="8572500" y="6429375"/>
            <a:ext cx="571500" cy="428625"/>
          </a:xfrm>
          <a:prstGeom prst="actionButtonForwardNext">
            <a:avLst/>
          </a:prstGeom>
          <a:solidFill>
            <a:srgbClr val="FF0000"/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19d">
  <a:themeElements>
    <a:clrScheme name="cdb2004219d 3">
      <a:dk1>
        <a:srgbClr val="969696"/>
      </a:dk1>
      <a:lt1>
        <a:srgbClr val="FFFFFF"/>
      </a:lt1>
      <a:dk2>
        <a:srgbClr val="3F1F53"/>
      </a:dk2>
      <a:lt2>
        <a:srgbClr val="F3CC9D"/>
      </a:lt2>
      <a:accent1>
        <a:srgbClr val="557FE7"/>
      </a:accent1>
      <a:accent2>
        <a:srgbClr val="84ACCA"/>
      </a:accent2>
      <a:accent3>
        <a:srgbClr val="AFABB3"/>
      </a:accent3>
      <a:accent4>
        <a:srgbClr val="DADADA"/>
      </a:accent4>
      <a:accent5>
        <a:srgbClr val="B4C0F1"/>
      </a:accent5>
      <a:accent6>
        <a:srgbClr val="779BB7"/>
      </a:accent6>
      <a:hlink>
        <a:srgbClr val="9351C9"/>
      </a:hlink>
      <a:folHlink>
        <a:srgbClr val="3EB2AC"/>
      </a:folHlink>
    </a:clrScheme>
    <a:fontScheme name="cdb2004219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219d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2004219d 2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DD873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2004219d 3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84ACCA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779BB7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5040</TotalTime>
  <Words>56</Words>
  <Application>Microsoft Office PowerPoint</Application>
  <PresentationFormat>Экран (4:3)</PresentationFormat>
  <Paragraphs>35</Paragraphs>
  <Slides>22</Slides>
  <Notes>0</Notes>
  <HiddenSlides>0</HiddenSlides>
  <MMClips>14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Georgia</vt:lpstr>
      <vt:lpstr>Impact</vt:lpstr>
      <vt:lpstr>Times New Roman</vt:lpstr>
      <vt:lpstr>Wingdings</vt:lpstr>
      <vt:lpstr>cdb2004219d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Домашняя работа - 2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САМЫЙ УМНЫЙ</dc:title>
  <dc:creator>Вараксина</dc:creator>
  <cp:lastModifiedBy>admin</cp:lastModifiedBy>
  <cp:revision>461</cp:revision>
  <dcterms:created xsi:type="dcterms:W3CDTF">2009-02-22T03:27:17Z</dcterms:created>
  <dcterms:modified xsi:type="dcterms:W3CDTF">2019-05-07T20:49:00Z</dcterms:modified>
</cp:coreProperties>
</file>