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84" r:id="rId3"/>
    <p:sldId id="286" r:id="rId4"/>
    <p:sldId id="256" r:id="rId5"/>
    <p:sldId id="292" r:id="rId6"/>
    <p:sldId id="277" r:id="rId7"/>
    <p:sldId id="278" r:id="rId8"/>
    <p:sldId id="267" r:id="rId9"/>
    <p:sldId id="279" r:id="rId10"/>
    <p:sldId id="270" r:id="rId11"/>
    <p:sldId id="268" r:id="rId12"/>
    <p:sldId id="282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9900"/>
    <a:srgbClr val="0066CC"/>
    <a:srgbClr val="6600CC"/>
    <a:srgbClr val="FF5BFF"/>
    <a:srgbClr val="FFC5B7"/>
    <a:srgbClr val="FF93FF"/>
    <a:srgbClr val="FF9C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1570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507843C-4564-43F5-969B-CB6C5E6D2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567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6032CF-5655-4787-B333-96BD31A7467C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Шаблон для создания презентаций к урокам математики. Савченко Е.М.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84BC-AB50-482D-8441-06B9DE52B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D9F48-424F-4417-9698-09154DBAB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3F104-082B-4187-8F6C-3CE117B37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7DEE6-DE9E-471F-9940-5328318CA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1D03C-1DE6-473E-82B1-D47ABAB72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AB309-A359-4D0A-A50A-79DC4CC8A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268BA-66B2-4DFE-88B0-BAD74B840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7C1CC-0A07-412D-89B3-99219262B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BA814-E5E7-4345-B8A5-9B5346AA6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DF43-6070-4E68-9AA7-361E8E5F0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B50EA-DD35-469B-A3DE-761CE1BC2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C0D31F0-ABB8-4AA8-98DD-E28153A69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 descr="C:\Documents and Settings\Admin\Рабочий стол\depositphotos_2344469-Group-of-school-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500570"/>
            <a:ext cx="2466331" cy="2013086"/>
          </a:xfrm>
          <a:prstGeom prst="rect">
            <a:avLst/>
          </a:prstGeom>
          <a:noFill/>
        </p:spPr>
      </p:pic>
      <p:graphicFrame>
        <p:nvGraphicFramePr>
          <p:cNvPr id="172037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2493519533"/>
              </p:ext>
            </p:extLst>
          </p:nvPr>
        </p:nvGraphicFramePr>
        <p:xfrm>
          <a:off x="1835696" y="1412776"/>
          <a:ext cx="3790950" cy="1285875"/>
        </p:xfrm>
        <a:graphic>
          <a:graphicData uri="http://schemas.openxmlformats.org/presentationml/2006/ole">
            <p:oleObj spid="_x0000_s5131" name="Формула" r:id="rId4" imgW="1599120" imgH="495360" progId="Equation.3">
              <p:embed/>
            </p:oleObj>
          </a:graphicData>
        </a:graphic>
      </p:graphicFrame>
      <p:sp>
        <p:nvSpPr>
          <p:cNvPr id="17203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2928938"/>
            <a:ext cx="7869882" cy="3228975"/>
          </a:xfrm>
        </p:spPr>
        <p:txBody>
          <a:bodyPr/>
          <a:lstStyle/>
          <a:p>
            <a:pPr marL="273050" indent="-273050" eaLnBrk="1" hangingPunct="1">
              <a:lnSpc>
                <a:spcPct val="6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Прочитайте дроби.</a:t>
            </a:r>
          </a:p>
          <a:p>
            <a:pPr marL="273050" indent="-273050" eaLnBrk="1" hangingPunct="1">
              <a:lnSpc>
                <a:spcPct val="12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Назовите правильные дроби.</a:t>
            </a:r>
          </a:p>
          <a:p>
            <a:pPr marL="273050" indent="-273050" eaLnBrk="1" hangingPunct="1">
              <a:lnSpc>
                <a:spcPct val="12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дроби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называют правильными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12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Назовите неправильные дроби.</a:t>
            </a:r>
          </a:p>
          <a:p>
            <a:pPr marL="273050" indent="-273050" eaLnBrk="1" hangingPunct="1">
              <a:lnSpc>
                <a:spcPct val="12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дроби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называют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неправильными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lnSpc>
                <a:spcPct val="60000"/>
              </a:lnSpc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3234" y="383524"/>
            <a:ext cx="466461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Работаем устно!</a:t>
            </a:r>
          </a:p>
        </p:txBody>
      </p:sp>
      <p:grpSp>
        <p:nvGrpSpPr>
          <p:cNvPr id="5127" name="Group 89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5129" name="Freeform 90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91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92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93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94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95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5" name="Group 96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5147" name="Arc 97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8" name="Arc 98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136" name="Freeform 99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00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38" name="Group 101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5145" name="Arc 10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6" name="Arc 10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139" name="Group 104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5143" name="Arc 10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4" name="Arc 10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140" name="Group 107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5141" name="Arc 10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142" name="Arc 10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D:\великолепные клипарты\фрукты овощи\помидоры\0_6a9f3_6e4013bf_XL.jpg"/>
          <p:cNvPicPr>
            <a:picLocks noChangeAspect="1" noChangeArrowheads="1"/>
          </p:cNvPicPr>
          <p:nvPr/>
        </p:nvPicPr>
        <p:blipFill>
          <a:blip r:embed="rId2" cstate="print"/>
          <a:srcRect l="17870" t="14284" r="18816" b="17261"/>
          <a:stretch>
            <a:fillRect/>
          </a:stretch>
        </p:blipFill>
        <p:spPr bwMode="auto">
          <a:xfrm>
            <a:off x="971550" y="1412875"/>
            <a:ext cx="19050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4" descr="D:\великолепные клипарты\фрукты овощи\огурец\6ef96821424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628775"/>
            <a:ext cx="19050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6" descr="C:\Users\Админ\Desktop\Безымянный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3789363"/>
            <a:ext cx="259080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710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581400"/>
            <a:ext cx="10255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0" y="1209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71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7112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276600"/>
            <a:ext cx="119538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3" name="Rectangle 12"/>
          <p:cNvSpPr>
            <a:spLocks noChangeArrowheads="1"/>
          </p:cNvSpPr>
          <p:nvPr/>
        </p:nvSpPr>
        <p:spPr bwMode="auto">
          <a:xfrm>
            <a:off x="0" y="1200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4" name="TextBox 16"/>
          <p:cNvSpPr txBox="1">
            <a:spLocks noChangeArrowheads="1"/>
          </p:cNvSpPr>
          <p:nvPr/>
        </p:nvSpPr>
        <p:spPr bwMode="auto">
          <a:xfrm>
            <a:off x="2700338" y="5949950"/>
            <a:ext cx="3705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Какова масса салата?</a:t>
            </a:r>
          </a:p>
        </p:txBody>
      </p:sp>
      <p:grpSp>
        <p:nvGrpSpPr>
          <p:cNvPr id="47115" name="Group 13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47118" name="Freeform 14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7124" name="Group 20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7136" name="Arc 21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37" name="Arc 22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7125" name="Freeform 23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6" name="Freeform 24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7127" name="Group 25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7134" name="Arc 2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35" name="Arc 2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7128" name="Group 28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7132" name="Arc 29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33" name="Arc 30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7129" name="Group 31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47130" name="Arc 3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131" name="Arc 3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7116" name="TextBox 38"/>
          <p:cNvSpPr txBox="1">
            <a:spLocks noChangeArrowheads="1"/>
          </p:cNvSpPr>
          <p:nvPr/>
        </p:nvSpPr>
        <p:spPr bwMode="auto">
          <a:xfrm>
            <a:off x="3851275" y="476250"/>
            <a:ext cx="1881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Задача.</a:t>
            </a:r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092280" y="5949279"/>
            <a:ext cx="1474813" cy="625812"/>
          </a:xfrm>
          <a:prstGeom prst="rect">
            <a:avLst/>
          </a:prstGeom>
          <a:blipFill rotWithShape="1">
            <a:blip r:embed="rId7" cstate="print"/>
            <a:stretch>
              <a:fillRect l="-6198" b="-776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  <a:cs typeface="+mn-cs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3"/>
          <p:cNvGrpSpPr>
            <a:grpSpLocks/>
          </p:cNvGrpSpPr>
          <p:nvPr/>
        </p:nvGrpSpPr>
        <p:grpSpPr bwMode="auto">
          <a:xfrm>
            <a:off x="3429000" y="5410200"/>
            <a:ext cx="1143000" cy="1066800"/>
            <a:chOff x="2256" y="3504"/>
            <a:chExt cx="720" cy="672"/>
          </a:xfrm>
        </p:grpSpPr>
        <p:sp>
          <p:nvSpPr>
            <p:cNvPr id="48376" name="AutoShape 367"/>
            <p:cNvSpPr>
              <a:spLocks noChangeArrowheads="1"/>
            </p:cNvSpPr>
            <p:nvPr/>
          </p:nvSpPr>
          <p:spPr bwMode="auto">
            <a:xfrm>
              <a:off x="2256" y="3504"/>
              <a:ext cx="720" cy="672"/>
            </a:xfrm>
            <a:prstGeom prst="star16">
              <a:avLst>
                <a:gd name="adj" fmla="val 41884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77" name="Text Box 372"/>
            <p:cNvSpPr txBox="1">
              <a:spLocks noChangeArrowheads="1"/>
            </p:cNvSpPr>
            <p:nvPr/>
          </p:nvSpPr>
          <p:spPr bwMode="auto">
            <a:xfrm>
              <a:off x="2400" y="369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/>
                <a:t>1</a:t>
              </a:r>
            </a:p>
          </p:txBody>
        </p:sp>
      </p:grpSp>
      <p:grpSp>
        <p:nvGrpSpPr>
          <p:cNvPr id="3" name="Group 358"/>
          <p:cNvGrpSpPr>
            <a:grpSpLocks/>
          </p:cNvGrpSpPr>
          <p:nvPr/>
        </p:nvGrpSpPr>
        <p:grpSpPr bwMode="auto">
          <a:xfrm>
            <a:off x="914400" y="1219200"/>
            <a:ext cx="2057400" cy="820738"/>
            <a:chOff x="576" y="768"/>
            <a:chExt cx="1296" cy="517"/>
          </a:xfrm>
        </p:grpSpPr>
        <p:sp>
          <p:nvSpPr>
            <p:cNvPr id="48366" name="AutoShape 4"/>
            <p:cNvSpPr>
              <a:spLocks noChangeArrowheads="1"/>
            </p:cNvSpPr>
            <p:nvPr/>
          </p:nvSpPr>
          <p:spPr bwMode="auto">
            <a:xfrm>
              <a:off x="576" y="768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367" name="Group 5"/>
            <p:cNvGrpSpPr>
              <a:grpSpLocks/>
            </p:cNvGrpSpPr>
            <p:nvPr/>
          </p:nvGrpSpPr>
          <p:grpSpPr bwMode="auto">
            <a:xfrm>
              <a:off x="576" y="768"/>
              <a:ext cx="478" cy="512"/>
              <a:chOff x="386" y="685"/>
              <a:chExt cx="512" cy="512"/>
            </a:xfrm>
          </p:grpSpPr>
          <p:sp>
            <p:nvSpPr>
              <p:cNvPr id="48373" name="Text Box 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10</a:t>
                </a:r>
              </a:p>
            </p:txBody>
          </p:sp>
          <p:sp>
            <p:nvSpPr>
              <p:cNvPr id="48374" name="Text Box 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48375" name="Line 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368" name="Line 9"/>
            <p:cNvSpPr>
              <a:spLocks noChangeShapeType="1"/>
            </p:cNvSpPr>
            <p:nvPr/>
          </p:nvSpPr>
          <p:spPr bwMode="auto">
            <a:xfrm>
              <a:off x="1105" y="1041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369" name="Group 10"/>
            <p:cNvGrpSpPr>
              <a:grpSpLocks/>
            </p:cNvGrpSpPr>
            <p:nvPr/>
          </p:nvGrpSpPr>
          <p:grpSpPr bwMode="auto">
            <a:xfrm>
              <a:off x="1387" y="773"/>
              <a:ext cx="478" cy="512"/>
              <a:chOff x="386" y="685"/>
              <a:chExt cx="512" cy="512"/>
            </a:xfrm>
          </p:grpSpPr>
          <p:sp>
            <p:nvSpPr>
              <p:cNvPr id="48370" name="Text Box 1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</a:t>
                </a:r>
              </a:p>
            </p:txBody>
          </p:sp>
          <p:sp>
            <p:nvSpPr>
              <p:cNvPr id="48371" name="Text Box 1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48372" name="Line 1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57200" y="1371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1)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572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2)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57200" y="35433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3)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457200" y="462915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4)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57200" y="5638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5)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33400" y="457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I </a:t>
            </a:r>
            <a:r>
              <a:rPr lang="ru-RU" sz="2800" b="1">
                <a:solidFill>
                  <a:srgbClr val="006600"/>
                </a:solidFill>
              </a:rPr>
              <a:t>вариант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4724400" y="457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II </a:t>
            </a:r>
            <a:r>
              <a:rPr lang="ru-RU" sz="2800" b="1">
                <a:solidFill>
                  <a:srgbClr val="006600"/>
                </a:solidFill>
              </a:rPr>
              <a:t>вариант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4724400" y="34671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3)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4724400" y="455295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4)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4724400" y="5638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5)</a:t>
            </a:r>
          </a:p>
        </p:txBody>
      </p:sp>
      <p:grpSp>
        <p:nvGrpSpPr>
          <p:cNvPr id="6" name="Group 360"/>
          <p:cNvGrpSpPr>
            <a:grpSpLocks/>
          </p:cNvGrpSpPr>
          <p:nvPr/>
        </p:nvGrpSpPr>
        <p:grpSpPr bwMode="auto">
          <a:xfrm>
            <a:off x="914400" y="3352800"/>
            <a:ext cx="2057400" cy="820738"/>
            <a:chOff x="576" y="2112"/>
            <a:chExt cx="1296" cy="517"/>
          </a:xfrm>
        </p:grpSpPr>
        <p:sp>
          <p:nvSpPr>
            <p:cNvPr id="48356" name="AutoShape 44"/>
            <p:cNvSpPr>
              <a:spLocks noChangeArrowheads="1"/>
            </p:cNvSpPr>
            <p:nvPr/>
          </p:nvSpPr>
          <p:spPr bwMode="auto">
            <a:xfrm>
              <a:off x="576" y="2112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357" name="Group 45"/>
            <p:cNvGrpSpPr>
              <a:grpSpLocks/>
            </p:cNvGrpSpPr>
            <p:nvPr/>
          </p:nvGrpSpPr>
          <p:grpSpPr bwMode="auto">
            <a:xfrm>
              <a:off x="576" y="2112"/>
              <a:ext cx="478" cy="512"/>
              <a:chOff x="386" y="685"/>
              <a:chExt cx="512" cy="512"/>
            </a:xfrm>
          </p:grpSpPr>
          <p:sp>
            <p:nvSpPr>
              <p:cNvPr id="48363" name="Text Box 4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22</a:t>
                </a:r>
              </a:p>
            </p:txBody>
          </p:sp>
          <p:sp>
            <p:nvSpPr>
              <p:cNvPr id="48364" name="Text Box 4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43</a:t>
                </a:r>
              </a:p>
            </p:txBody>
          </p:sp>
          <p:sp>
            <p:nvSpPr>
              <p:cNvPr id="48365" name="Line 4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358" name="Line 49"/>
            <p:cNvSpPr>
              <a:spLocks noChangeShapeType="1"/>
            </p:cNvSpPr>
            <p:nvPr/>
          </p:nvSpPr>
          <p:spPr bwMode="auto">
            <a:xfrm>
              <a:off x="1105" y="2385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359" name="Group 50"/>
            <p:cNvGrpSpPr>
              <a:grpSpLocks/>
            </p:cNvGrpSpPr>
            <p:nvPr/>
          </p:nvGrpSpPr>
          <p:grpSpPr bwMode="auto">
            <a:xfrm>
              <a:off x="1387" y="2117"/>
              <a:ext cx="478" cy="512"/>
              <a:chOff x="386" y="685"/>
              <a:chExt cx="512" cy="512"/>
            </a:xfrm>
          </p:grpSpPr>
          <p:sp>
            <p:nvSpPr>
              <p:cNvPr id="48360" name="Text Box 5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48361" name="Text Box 5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43</a:t>
                </a:r>
              </a:p>
            </p:txBody>
          </p:sp>
          <p:sp>
            <p:nvSpPr>
              <p:cNvPr id="48362" name="Line 5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" name="Group 362"/>
          <p:cNvGrpSpPr>
            <a:grpSpLocks/>
          </p:cNvGrpSpPr>
          <p:nvPr/>
        </p:nvGrpSpPr>
        <p:grpSpPr bwMode="auto">
          <a:xfrm>
            <a:off x="5257800" y="1219200"/>
            <a:ext cx="2057400" cy="820738"/>
            <a:chOff x="3408" y="720"/>
            <a:chExt cx="1296" cy="517"/>
          </a:xfrm>
        </p:grpSpPr>
        <p:sp>
          <p:nvSpPr>
            <p:cNvPr id="48346" name="AutoShape 88"/>
            <p:cNvSpPr>
              <a:spLocks noChangeArrowheads="1"/>
            </p:cNvSpPr>
            <p:nvPr/>
          </p:nvSpPr>
          <p:spPr bwMode="auto">
            <a:xfrm>
              <a:off x="3408" y="720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347" name="Group 89"/>
            <p:cNvGrpSpPr>
              <a:grpSpLocks/>
            </p:cNvGrpSpPr>
            <p:nvPr/>
          </p:nvGrpSpPr>
          <p:grpSpPr bwMode="auto">
            <a:xfrm>
              <a:off x="3408" y="720"/>
              <a:ext cx="478" cy="512"/>
              <a:chOff x="386" y="685"/>
              <a:chExt cx="512" cy="512"/>
            </a:xfrm>
          </p:grpSpPr>
          <p:sp>
            <p:nvSpPr>
              <p:cNvPr id="48353" name="Text Box 90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48354" name="Text Box 91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48355" name="Line 92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348" name="Line 93"/>
            <p:cNvSpPr>
              <a:spLocks noChangeShapeType="1"/>
            </p:cNvSpPr>
            <p:nvPr/>
          </p:nvSpPr>
          <p:spPr bwMode="auto">
            <a:xfrm>
              <a:off x="3937" y="993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349" name="Group 94"/>
            <p:cNvGrpSpPr>
              <a:grpSpLocks/>
            </p:cNvGrpSpPr>
            <p:nvPr/>
          </p:nvGrpSpPr>
          <p:grpSpPr bwMode="auto">
            <a:xfrm>
              <a:off x="4219" y="725"/>
              <a:ext cx="478" cy="512"/>
              <a:chOff x="386" y="685"/>
              <a:chExt cx="512" cy="512"/>
            </a:xfrm>
          </p:grpSpPr>
          <p:sp>
            <p:nvSpPr>
              <p:cNvPr id="48350" name="Text Box 9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48351" name="Text Box 9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48352" name="Line 9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2" name="Group 386"/>
          <p:cNvGrpSpPr>
            <a:grpSpLocks/>
          </p:cNvGrpSpPr>
          <p:nvPr/>
        </p:nvGrpSpPr>
        <p:grpSpPr bwMode="auto">
          <a:xfrm>
            <a:off x="5257800" y="3352800"/>
            <a:ext cx="2057400" cy="820738"/>
            <a:chOff x="3312" y="2112"/>
            <a:chExt cx="1296" cy="517"/>
          </a:xfrm>
        </p:grpSpPr>
        <p:sp>
          <p:nvSpPr>
            <p:cNvPr id="48336" name="AutoShape 110"/>
            <p:cNvSpPr>
              <a:spLocks noChangeArrowheads="1"/>
            </p:cNvSpPr>
            <p:nvPr/>
          </p:nvSpPr>
          <p:spPr bwMode="auto">
            <a:xfrm>
              <a:off x="3312" y="2112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337" name="Group 111"/>
            <p:cNvGrpSpPr>
              <a:grpSpLocks/>
            </p:cNvGrpSpPr>
            <p:nvPr/>
          </p:nvGrpSpPr>
          <p:grpSpPr bwMode="auto">
            <a:xfrm>
              <a:off x="3312" y="2112"/>
              <a:ext cx="478" cy="512"/>
              <a:chOff x="386" y="685"/>
              <a:chExt cx="512" cy="512"/>
            </a:xfrm>
          </p:grpSpPr>
          <p:sp>
            <p:nvSpPr>
              <p:cNvPr id="48343" name="Text Box 11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19</a:t>
                </a:r>
              </a:p>
            </p:txBody>
          </p:sp>
          <p:sp>
            <p:nvSpPr>
              <p:cNvPr id="48344" name="Text Box 11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35</a:t>
                </a:r>
              </a:p>
            </p:txBody>
          </p:sp>
          <p:sp>
            <p:nvSpPr>
              <p:cNvPr id="48345" name="Line 11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338" name="Line 115"/>
            <p:cNvSpPr>
              <a:spLocks noChangeShapeType="1"/>
            </p:cNvSpPr>
            <p:nvPr/>
          </p:nvSpPr>
          <p:spPr bwMode="auto">
            <a:xfrm>
              <a:off x="3841" y="2385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339" name="Group 116"/>
            <p:cNvGrpSpPr>
              <a:grpSpLocks/>
            </p:cNvGrpSpPr>
            <p:nvPr/>
          </p:nvGrpSpPr>
          <p:grpSpPr bwMode="auto">
            <a:xfrm>
              <a:off x="4123" y="2117"/>
              <a:ext cx="478" cy="512"/>
              <a:chOff x="386" y="685"/>
              <a:chExt cx="512" cy="512"/>
            </a:xfrm>
          </p:grpSpPr>
          <p:sp>
            <p:nvSpPr>
              <p:cNvPr id="48340" name="Text Box 11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48341" name="Text Box 11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35</a:t>
                </a:r>
              </a:p>
            </p:txBody>
          </p:sp>
          <p:sp>
            <p:nvSpPr>
              <p:cNvPr id="48342" name="Line 11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233"/>
          <p:cNvGrpSpPr>
            <a:grpSpLocks/>
          </p:cNvGrpSpPr>
          <p:nvPr/>
        </p:nvGrpSpPr>
        <p:grpSpPr bwMode="auto">
          <a:xfrm>
            <a:off x="2933700" y="1289050"/>
            <a:ext cx="571500" cy="749300"/>
            <a:chOff x="1928" y="812"/>
            <a:chExt cx="360" cy="472"/>
          </a:xfrm>
        </p:grpSpPr>
        <p:sp>
          <p:nvSpPr>
            <p:cNvPr id="48334" name="Oval 232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35" name="AutoShape 153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16" name="Group 154"/>
          <p:cNvGrpSpPr>
            <a:grpSpLocks/>
          </p:cNvGrpSpPr>
          <p:nvPr/>
        </p:nvGrpSpPr>
        <p:grpSpPr bwMode="auto">
          <a:xfrm>
            <a:off x="3429001" y="1143000"/>
            <a:ext cx="1143000" cy="1066800"/>
            <a:chOff x="2304" y="720"/>
            <a:chExt cx="720" cy="672"/>
          </a:xfrm>
        </p:grpSpPr>
        <p:sp>
          <p:nvSpPr>
            <p:cNvPr id="48329" name="AutoShape 155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330" name="Group 156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48331" name="Text Box 15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 dirty="0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48332" name="Text Box 15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 dirty="0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48333" name="Line 15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8" name="Group 236"/>
          <p:cNvGrpSpPr>
            <a:grpSpLocks/>
          </p:cNvGrpSpPr>
          <p:nvPr/>
        </p:nvGrpSpPr>
        <p:grpSpPr bwMode="auto">
          <a:xfrm>
            <a:off x="2933700" y="2355850"/>
            <a:ext cx="571500" cy="749300"/>
            <a:chOff x="1928" y="812"/>
            <a:chExt cx="360" cy="472"/>
          </a:xfrm>
        </p:grpSpPr>
        <p:sp>
          <p:nvSpPr>
            <p:cNvPr id="48327" name="Oval 23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28" name="AutoShape 23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19" name="Group 239"/>
          <p:cNvGrpSpPr>
            <a:grpSpLocks/>
          </p:cNvGrpSpPr>
          <p:nvPr/>
        </p:nvGrpSpPr>
        <p:grpSpPr bwMode="auto">
          <a:xfrm>
            <a:off x="3429000" y="2209800"/>
            <a:ext cx="1143000" cy="1066800"/>
            <a:chOff x="2304" y="720"/>
            <a:chExt cx="720" cy="672"/>
          </a:xfrm>
        </p:grpSpPr>
        <p:sp>
          <p:nvSpPr>
            <p:cNvPr id="48322" name="AutoShape 24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323" name="Group 24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48324" name="Text Box 24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23</a:t>
                </a:r>
              </a:p>
            </p:txBody>
          </p:sp>
          <p:sp>
            <p:nvSpPr>
              <p:cNvPr id="48325" name="Text Box 24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48326" name="Line 24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Group 246"/>
          <p:cNvGrpSpPr>
            <a:grpSpLocks/>
          </p:cNvGrpSpPr>
          <p:nvPr/>
        </p:nvGrpSpPr>
        <p:grpSpPr bwMode="auto">
          <a:xfrm>
            <a:off x="2933700" y="3422650"/>
            <a:ext cx="571500" cy="749300"/>
            <a:chOff x="1928" y="812"/>
            <a:chExt cx="360" cy="472"/>
          </a:xfrm>
        </p:grpSpPr>
        <p:sp>
          <p:nvSpPr>
            <p:cNvPr id="48320" name="Oval 24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21" name="AutoShape 24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2" name="Group 249"/>
          <p:cNvGrpSpPr>
            <a:grpSpLocks/>
          </p:cNvGrpSpPr>
          <p:nvPr/>
        </p:nvGrpSpPr>
        <p:grpSpPr bwMode="auto">
          <a:xfrm>
            <a:off x="3429000" y="3276600"/>
            <a:ext cx="1143000" cy="1066800"/>
            <a:chOff x="2304" y="720"/>
            <a:chExt cx="720" cy="672"/>
          </a:xfrm>
        </p:grpSpPr>
        <p:sp>
          <p:nvSpPr>
            <p:cNvPr id="48315" name="AutoShape 25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316" name="Group 25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48317" name="Text Box 25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7</a:t>
                </a:r>
              </a:p>
            </p:txBody>
          </p:sp>
          <p:sp>
            <p:nvSpPr>
              <p:cNvPr id="48318" name="Text Box 25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43</a:t>
                </a:r>
              </a:p>
            </p:txBody>
          </p:sp>
          <p:sp>
            <p:nvSpPr>
              <p:cNvPr id="48319" name="Line 25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Group 256"/>
          <p:cNvGrpSpPr>
            <a:grpSpLocks/>
          </p:cNvGrpSpPr>
          <p:nvPr/>
        </p:nvGrpSpPr>
        <p:grpSpPr bwMode="auto">
          <a:xfrm>
            <a:off x="2933700" y="4489450"/>
            <a:ext cx="571500" cy="749300"/>
            <a:chOff x="1928" y="812"/>
            <a:chExt cx="360" cy="472"/>
          </a:xfrm>
        </p:grpSpPr>
        <p:sp>
          <p:nvSpPr>
            <p:cNvPr id="48313" name="Oval 25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14" name="AutoShape 25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5" name="Group 259"/>
          <p:cNvGrpSpPr>
            <a:grpSpLocks/>
          </p:cNvGrpSpPr>
          <p:nvPr/>
        </p:nvGrpSpPr>
        <p:grpSpPr bwMode="auto">
          <a:xfrm>
            <a:off x="3419475" y="4365625"/>
            <a:ext cx="1143000" cy="1066800"/>
            <a:chOff x="2304" y="720"/>
            <a:chExt cx="720" cy="672"/>
          </a:xfrm>
        </p:grpSpPr>
        <p:sp>
          <p:nvSpPr>
            <p:cNvPr id="48308" name="AutoShape 26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309" name="Group 261"/>
            <p:cNvGrpSpPr>
              <a:grpSpLocks/>
            </p:cNvGrpSpPr>
            <p:nvPr/>
          </p:nvGrpSpPr>
          <p:grpSpPr bwMode="auto">
            <a:xfrm>
              <a:off x="2425" y="800"/>
              <a:ext cx="478" cy="455"/>
              <a:chOff x="386" y="685"/>
              <a:chExt cx="512" cy="455"/>
            </a:xfrm>
          </p:grpSpPr>
          <p:sp>
            <p:nvSpPr>
              <p:cNvPr id="48310" name="Text Box 26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10</a:t>
                </a:r>
              </a:p>
            </p:txBody>
          </p:sp>
          <p:sp>
            <p:nvSpPr>
              <p:cNvPr id="48311" name="Text Box 26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13</a:t>
                </a:r>
              </a:p>
            </p:txBody>
          </p:sp>
          <p:sp>
            <p:nvSpPr>
              <p:cNvPr id="48312" name="Line 26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7" name="Group 266"/>
          <p:cNvGrpSpPr>
            <a:grpSpLocks/>
          </p:cNvGrpSpPr>
          <p:nvPr/>
        </p:nvGrpSpPr>
        <p:grpSpPr bwMode="auto">
          <a:xfrm>
            <a:off x="2933700" y="5556250"/>
            <a:ext cx="571500" cy="749300"/>
            <a:chOff x="1928" y="812"/>
            <a:chExt cx="360" cy="472"/>
          </a:xfrm>
        </p:grpSpPr>
        <p:sp>
          <p:nvSpPr>
            <p:cNvPr id="48306" name="Oval 26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07" name="AutoShape 26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8" name="Group 276"/>
          <p:cNvGrpSpPr>
            <a:grpSpLocks/>
          </p:cNvGrpSpPr>
          <p:nvPr/>
        </p:nvGrpSpPr>
        <p:grpSpPr bwMode="auto">
          <a:xfrm>
            <a:off x="7277100" y="1289050"/>
            <a:ext cx="571500" cy="749300"/>
            <a:chOff x="1928" y="812"/>
            <a:chExt cx="360" cy="472"/>
          </a:xfrm>
        </p:grpSpPr>
        <p:sp>
          <p:nvSpPr>
            <p:cNvPr id="48304" name="Oval 27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305" name="AutoShape 27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 dirty="0"/>
                <a:t>=</a:t>
              </a:r>
            </a:p>
          </p:txBody>
        </p:sp>
      </p:grpSp>
      <p:grpSp>
        <p:nvGrpSpPr>
          <p:cNvPr id="29" name="Group 279"/>
          <p:cNvGrpSpPr>
            <a:grpSpLocks/>
          </p:cNvGrpSpPr>
          <p:nvPr/>
        </p:nvGrpSpPr>
        <p:grpSpPr bwMode="auto">
          <a:xfrm>
            <a:off x="7772400" y="1143000"/>
            <a:ext cx="1143000" cy="1066800"/>
            <a:chOff x="2304" y="720"/>
            <a:chExt cx="720" cy="672"/>
          </a:xfrm>
        </p:grpSpPr>
        <p:sp>
          <p:nvSpPr>
            <p:cNvPr id="48299" name="AutoShape 28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300" name="Group 28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48301" name="Text Box 28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48302" name="Text Box 28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48303" name="Line 28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1" name="Group 286"/>
          <p:cNvGrpSpPr>
            <a:grpSpLocks/>
          </p:cNvGrpSpPr>
          <p:nvPr/>
        </p:nvGrpSpPr>
        <p:grpSpPr bwMode="auto">
          <a:xfrm>
            <a:off x="7277100" y="2355850"/>
            <a:ext cx="571500" cy="749300"/>
            <a:chOff x="1928" y="812"/>
            <a:chExt cx="360" cy="472"/>
          </a:xfrm>
        </p:grpSpPr>
        <p:sp>
          <p:nvSpPr>
            <p:cNvPr id="48297" name="Oval 28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98" name="AutoShape 28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272" name="Group 289"/>
          <p:cNvGrpSpPr>
            <a:grpSpLocks/>
          </p:cNvGrpSpPr>
          <p:nvPr/>
        </p:nvGrpSpPr>
        <p:grpSpPr bwMode="auto">
          <a:xfrm>
            <a:off x="7772400" y="2209800"/>
            <a:ext cx="1143000" cy="1066800"/>
            <a:chOff x="2304" y="720"/>
            <a:chExt cx="720" cy="672"/>
          </a:xfrm>
        </p:grpSpPr>
        <p:sp>
          <p:nvSpPr>
            <p:cNvPr id="48292" name="AutoShape 29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293" name="Group 29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48294" name="Text Box 29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30</a:t>
                </a:r>
              </a:p>
            </p:txBody>
          </p:sp>
          <p:sp>
            <p:nvSpPr>
              <p:cNvPr id="48295" name="Text Box 29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47</a:t>
                </a:r>
              </a:p>
            </p:txBody>
          </p:sp>
          <p:sp>
            <p:nvSpPr>
              <p:cNvPr id="48296" name="Line 29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74" name="Group 296"/>
          <p:cNvGrpSpPr>
            <a:grpSpLocks/>
          </p:cNvGrpSpPr>
          <p:nvPr/>
        </p:nvGrpSpPr>
        <p:grpSpPr bwMode="auto">
          <a:xfrm>
            <a:off x="7239000" y="3422650"/>
            <a:ext cx="571500" cy="749300"/>
            <a:chOff x="1928" y="812"/>
            <a:chExt cx="360" cy="472"/>
          </a:xfrm>
        </p:grpSpPr>
        <p:sp>
          <p:nvSpPr>
            <p:cNvPr id="48290" name="Oval 29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91" name="AutoShape 29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275" name="Group 299"/>
          <p:cNvGrpSpPr>
            <a:grpSpLocks/>
          </p:cNvGrpSpPr>
          <p:nvPr/>
        </p:nvGrpSpPr>
        <p:grpSpPr bwMode="auto">
          <a:xfrm>
            <a:off x="7772400" y="3276600"/>
            <a:ext cx="1143000" cy="1066800"/>
            <a:chOff x="2304" y="720"/>
            <a:chExt cx="720" cy="672"/>
          </a:xfrm>
        </p:grpSpPr>
        <p:sp>
          <p:nvSpPr>
            <p:cNvPr id="48285" name="AutoShape 30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286" name="Group 30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48287" name="Text Box 30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48288" name="Text Box 30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35</a:t>
                </a:r>
              </a:p>
            </p:txBody>
          </p:sp>
          <p:sp>
            <p:nvSpPr>
              <p:cNvPr id="48289" name="Line 30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77" name="Group 306"/>
          <p:cNvGrpSpPr>
            <a:grpSpLocks/>
          </p:cNvGrpSpPr>
          <p:nvPr/>
        </p:nvGrpSpPr>
        <p:grpSpPr bwMode="auto">
          <a:xfrm>
            <a:off x="7277100" y="4413250"/>
            <a:ext cx="571500" cy="749300"/>
            <a:chOff x="1928" y="812"/>
            <a:chExt cx="360" cy="472"/>
          </a:xfrm>
        </p:grpSpPr>
        <p:sp>
          <p:nvSpPr>
            <p:cNvPr id="48283" name="Oval 30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84" name="AutoShape 30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278" name="Group 309"/>
          <p:cNvGrpSpPr>
            <a:grpSpLocks/>
          </p:cNvGrpSpPr>
          <p:nvPr/>
        </p:nvGrpSpPr>
        <p:grpSpPr bwMode="auto">
          <a:xfrm>
            <a:off x="7772400" y="4267200"/>
            <a:ext cx="1143000" cy="1066800"/>
            <a:chOff x="2304" y="720"/>
            <a:chExt cx="720" cy="672"/>
          </a:xfrm>
        </p:grpSpPr>
        <p:sp>
          <p:nvSpPr>
            <p:cNvPr id="48278" name="AutoShape 31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279" name="Group 31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48280" name="Text Box 31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48281" name="Text Box 31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17</a:t>
                </a:r>
              </a:p>
            </p:txBody>
          </p:sp>
          <p:sp>
            <p:nvSpPr>
              <p:cNvPr id="48282" name="Line 31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81" name="Group 316"/>
          <p:cNvGrpSpPr>
            <a:grpSpLocks/>
          </p:cNvGrpSpPr>
          <p:nvPr/>
        </p:nvGrpSpPr>
        <p:grpSpPr bwMode="auto">
          <a:xfrm>
            <a:off x="7277100" y="5499100"/>
            <a:ext cx="571500" cy="749300"/>
            <a:chOff x="1928" y="812"/>
            <a:chExt cx="360" cy="472"/>
          </a:xfrm>
        </p:grpSpPr>
        <p:sp>
          <p:nvSpPr>
            <p:cNvPr id="48276" name="Oval 31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77" name="AutoShape 31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4724400" y="135255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1)</a:t>
            </a: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4724400" y="2438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6600CC"/>
                </a:solidFill>
              </a:rPr>
              <a:t>2)</a:t>
            </a:r>
          </a:p>
        </p:txBody>
      </p:sp>
      <p:grpSp>
        <p:nvGrpSpPr>
          <p:cNvPr id="2282" name="Group 385"/>
          <p:cNvGrpSpPr>
            <a:grpSpLocks/>
          </p:cNvGrpSpPr>
          <p:nvPr/>
        </p:nvGrpSpPr>
        <p:grpSpPr bwMode="auto">
          <a:xfrm>
            <a:off x="914400" y="2286000"/>
            <a:ext cx="2057400" cy="812800"/>
            <a:chOff x="576" y="1440"/>
            <a:chExt cx="1296" cy="512"/>
          </a:xfrm>
        </p:grpSpPr>
        <p:sp>
          <p:nvSpPr>
            <p:cNvPr id="48264" name="AutoShape 33"/>
            <p:cNvSpPr>
              <a:spLocks noChangeArrowheads="1"/>
            </p:cNvSpPr>
            <p:nvPr/>
          </p:nvSpPr>
          <p:spPr bwMode="auto">
            <a:xfrm>
              <a:off x="576" y="1440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265" name="Group 34"/>
            <p:cNvGrpSpPr>
              <a:grpSpLocks/>
            </p:cNvGrpSpPr>
            <p:nvPr/>
          </p:nvGrpSpPr>
          <p:grpSpPr bwMode="auto">
            <a:xfrm>
              <a:off x="576" y="1440"/>
              <a:ext cx="478" cy="512"/>
              <a:chOff x="386" y="685"/>
              <a:chExt cx="512" cy="512"/>
            </a:xfrm>
          </p:grpSpPr>
          <p:sp>
            <p:nvSpPr>
              <p:cNvPr id="48273" name="Text Box 3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11</a:t>
                </a:r>
              </a:p>
            </p:txBody>
          </p:sp>
          <p:sp>
            <p:nvSpPr>
              <p:cNvPr id="48274" name="Text Box 3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48275" name="Line 3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66" name="Group 39"/>
            <p:cNvGrpSpPr>
              <a:grpSpLocks/>
            </p:cNvGrpSpPr>
            <p:nvPr/>
          </p:nvGrpSpPr>
          <p:grpSpPr bwMode="auto">
            <a:xfrm>
              <a:off x="1392" y="1440"/>
              <a:ext cx="478" cy="512"/>
              <a:chOff x="386" y="685"/>
              <a:chExt cx="512" cy="512"/>
            </a:xfrm>
          </p:grpSpPr>
          <p:sp>
            <p:nvSpPr>
              <p:cNvPr id="48270" name="Text Box 40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48271" name="Text Box 41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48272" name="Line 42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67" name="Group 328"/>
            <p:cNvGrpSpPr>
              <a:grpSpLocks/>
            </p:cNvGrpSpPr>
            <p:nvPr/>
          </p:nvGrpSpPr>
          <p:grpSpPr bwMode="auto">
            <a:xfrm>
              <a:off x="1105" y="1632"/>
              <a:ext cx="194" cy="194"/>
              <a:chOff x="1105" y="1712"/>
              <a:chExt cx="194" cy="194"/>
            </a:xfrm>
          </p:grpSpPr>
          <p:sp>
            <p:nvSpPr>
              <p:cNvPr id="48268" name="Line 38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69" name="Line 327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89" name="Group 361"/>
          <p:cNvGrpSpPr>
            <a:grpSpLocks/>
          </p:cNvGrpSpPr>
          <p:nvPr/>
        </p:nvGrpSpPr>
        <p:grpSpPr bwMode="auto">
          <a:xfrm>
            <a:off x="914400" y="4419600"/>
            <a:ext cx="2057400" cy="820738"/>
            <a:chOff x="576" y="2784"/>
            <a:chExt cx="1296" cy="517"/>
          </a:xfrm>
        </p:grpSpPr>
        <p:sp>
          <p:nvSpPr>
            <p:cNvPr id="48252" name="AutoShape 55"/>
            <p:cNvSpPr>
              <a:spLocks noChangeArrowheads="1"/>
            </p:cNvSpPr>
            <p:nvPr/>
          </p:nvSpPr>
          <p:spPr bwMode="auto">
            <a:xfrm>
              <a:off x="576" y="2784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253" name="Group 56"/>
            <p:cNvGrpSpPr>
              <a:grpSpLocks/>
            </p:cNvGrpSpPr>
            <p:nvPr/>
          </p:nvGrpSpPr>
          <p:grpSpPr bwMode="auto">
            <a:xfrm>
              <a:off x="576" y="2784"/>
              <a:ext cx="478" cy="512"/>
              <a:chOff x="386" y="685"/>
              <a:chExt cx="512" cy="512"/>
            </a:xfrm>
          </p:grpSpPr>
          <p:sp>
            <p:nvSpPr>
              <p:cNvPr id="48261" name="Text Box 5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48262" name="Text Box 5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13</a:t>
                </a:r>
              </a:p>
            </p:txBody>
          </p:sp>
          <p:sp>
            <p:nvSpPr>
              <p:cNvPr id="48263" name="Line 5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54" name="Group 61"/>
            <p:cNvGrpSpPr>
              <a:grpSpLocks/>
            </p:cNvGrpSpPr>
            <p:nvPr/>
          </p:nvGrpSpPr>
          <p:grpSpPr bwMode="auto">
            <a:xfrm>
              <a:off x="1387" y="2789"/>
              <a:ext cx="478" cy="512"/>
              <a:chOff x="386" y="685"/>
              <a:chExt cx="512" cy="512"/>
            </a:xfrm>
          </p:grpSpPr>
          <p:sp>
            <p:nvSpPr>
              <p:cNvPr id="48258" name="Text Box 6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48259" name="Text Box 6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13</a:t>
                </a:r>
              </a:p>
            </p:txBody>
          </p:sp>
          <p:sp>
            <p:nvSpPr>
              <p:cNvPr id="48260" name="Line 6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55" name="Group 329"/>
            <p:cNvGrpSpPr>
              <a:grpSpLocks/>
            </p:cNvGrpSpPr>
            <p:nvPr/>
          </p:nvGrpSpPr>
          <p:grpSpPr bwMode="auto">
            <a:xfrm>
              <a:off x="1104" y="2976"/>
              <a:ext cx="194" cy="194"/>
              <a:chOff x="1105" y="1712"/>
              <a:chExt cx="194" cy="194"/>
            </a:xfrm>
          </p:grpSpPr>
          <p:sp>
            <p:nvSpPr>
              <p:cNvPr id="48256" name="Line 330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57" name="Line 331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299" name="Group 339"/>
          <p:cNvGrpSpPr>
            <a:grpSpLocks/>
          </p:cNvGrpSpPr>
          <p:nvPr/>
        </p:nvGrpSpPr>
        <p:grpSpPr bwMode="auto">
          <a:xfrm>
            <a:off x="914400" y="5473700"/>
            <a:ext cx="2057400" cy="825500"/>
            <a:chOff x="576" y="3448"/>
            <a:chExt cx="1296" cy="520"/>
          </a:xfrm>
        </p:grpSpPr>
        <p:sp>
          <p:nvSpPr>
            <p:cNvPr id="48235" name="AutoShape 66"/>
            <p:cNvSpPr>
              <a:spLocks noChangeArrowheads="1"/>
            </p:cNvSpPr>
            <p:nvPr/>
          </p:nvSpPr>
          <p:spPr bwMode="auto">
            <a:xfrm>
              <a:off x="576" y="3456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236" name="Group 67"/>
            <p:cNvGrpSpPr>
              <a:grpSpLocks/>
            </p:cNvGrpSpPr>
            <p:nvPr/>
          </p:nvGrpSpPr>
          <p:grpSpPr bwMode="auto">
            <a:xfrm>
              <a:off x="584" y="3448"/>
              <a:ext cx="288" cy="512"/>
              <a:chOff x="386" y="685"/>
              <a:chExt cx="512" cy="512"/>
            </a:xfrm>
          </p:grpSpPr>
          <p:sp>
            <p:nvSpPr>
              <p:cNvPr id="48249" name="Text Box 68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48250" name="Text Box 69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48251" name="Line 70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237" name="Line 71"/>
            <p:cNvSpPr>
              <a:spLocks noChangeShapeType="1"/>
            </p:cNvSpPr>
            <p:nvPr/>
          </p:nvSpPr>
          <p:spPr bwMode="auto">
            <a:xfrm>
              <a:off x="892" y="3728"/>
              <a:ext cx="144" cy="4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238" name="Group 72"/>
            <p:cNvGrpSpPr>
              <a:grpSpLocks/>
            </p:cNvGrpSpPr>
            <p:nvPr/>
          </p:nvGrpSpPr>
          <p:grpSpPr bwMode="auto">
            <a:xfrm>
              <a:off x="1040" y="3452"/>
              <a:ext cx="293" cy="512"/>
              <a:chOff x="386" y="685"/>
              <a:chExt cx="512" cy="512"/>
            </a:xfrm>
          </p:grpSpPr>
          <p:sp>
            <p:nvSpPr>
              <p:cNvPr id="48246" name="Text Box 7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48247" name="Text Box 74"/>
              <p:cNvSpPr txBox="1">
                <a:spLocks noChangeArrowheads="1"/>
              </p:cNvSpPr>
              <p:nvPr/>
            </p:nvSpPr>
            <p:spPr bwMode="auto">
              <a:xfrm>
                <a:off x="410" y="909"/>
                <a:ext cx="4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48248" name="Line 7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39" name="Group 332"/>
            <p:cNvGrpSpPr>
              <a:grpSpLocks/>
            </p:cNvGrpSpPr>
            <p:nvPr/>
          </p:nvGrpSpPr>
          <p:grpSpPr bwMode="auto">
            <a:xfrm>
              <a:off x="1340" y="3668"/>
              <a:ext cx="146" cy="126"/>
              <a:chOff x="1105" y="1712"/>
              <a:chExt cx="194" cy="194"/>
            </a:xfrm>
          </p:grpSpPr>
          <p:sp>
            <p:nvSpPr>
              <p:cNvPr id="48244" name="Line 333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45" name="Line 334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40" name="Group 335"/>
            <p:cNvGrpSpPr>
              <a:grpSpLocks/>
            </p:cNvGrpSpPr>
            <p:nvPr/>
          </p:nvGrpSpPr>
          <p:grpSpPr bwMode="auto">
            <a:xfrm>
              <a:off x="1512" y="3448"/>
              <a:ext cx="293" cy="512"/>
              <a:chOff x="386" y="685"/>
              <a:chExt cx="512" cy="512"/>
            </a:xfrm>
          </p:grpSpPr>
          <p:sp>
            <p:nvSpPr>
              <p:cNvPr id="48241" name="Text Box 33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48242" name="Text Box 33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48243" name="Line 33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13" name="Group 340"/>
          <p:cNvGrpSpPr>
            <a:grpSpLocks/>
          </p:cNvGrpSpPr>
          <p:nvPr/>
        </p:nvGrpSpPr>
        <p:grpSpPr bwMode="auto">
          <a:xfrm>
            <a:off x="5257800" y="5486400"/>
            <a:ext cx="2057400" cy="825500"/>
            <a:chOff x="576" y="3448"/>
            <a:chExt cx="1296" cy="520"/>
          </a:xfrm>
        </p:grpSpPr>
        <p:sp>
          <p:nvSpPr>
            <p:cNvPr id="48218" name="AutoShape 341"/>
            <p:cNvSpPr>
              <a:spLocks noChangeArrowheads="1"/>
            </p:cNvSpPr>
            <p:nvPr/>
          </p:nvSpPr>
          <p:spPr bwMode="auto">
            <a:xfrm>
              <a:off x="576" y="3456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219" name="Group 342"/>
            <p:cNvGrpSpPr>
              <a:grpSpLocks/>
            </p:cNvGrpSpPr>
            <p:nvPr/>
          </p:nvGrpSpPr>
          <p:grpSpPr bwMode="auto">
            <a:xfrm>
              <a:off x="584" y="3448"/>
              <a:ext cx="288" cy="512"/>
              <a:chOff x="386" y="685"/>
              <a:chExt cx="512" cy="512"/>
            </a:xfrm>
          </p:grpSpPr>
          <p:sp>
            <p:nvSpPr>
              <p:cNvPr id="48232" name="Text Box 34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7</a:t>
                </a:r>
              </a:p>
            </p:txBody>
          </p:sp>
          <p:sp>
            <p:nvSpPr>
              <p:cNvPr id="48233" name="Text Box 344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48234" name="Line 34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220" name="Line 346"/>
            <p:cNvSpPr>
              <a:spLocks noChangeShapeType="1"/>
            </p:cNvSpPr>
            <p:nvPr/>
          </p:nvSpPr>
          <p:spPr bwMode="auto">
            <a:xfrm>
              <a:off x="892" y="3728"/>
              <a:ext cx="144" cy="4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221" name="Group 347"/>
            <p:cNvGrpSpPr>
              <a:grpSpLocks/>
            </p:cNvGrpSpPr>
            <p:nvPr/>
          </p:nvGrpSpPr>
          <p:grpSpPr bwMode="auto">
            <a:xfrm>
              <a:off x="1040" y="3452"/>
              <a:ext cx="293" cy="512"/>
              <a:chOff x="386" y="685"/>
              <a:chExt cx="512" cy="512"/>
            </a:xfrm>
          </p:grpSpPr>
          <p:sp>
            <p:nvSpPr>
              <p:cNvPr id="48229" name="Text Box 348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48230" name="Text Box 349"/>
              <p:cNvSpPr txBox="1">
                <a:spLocks noChangeArrowheads="1"/>
              </p:cNvSpPr>
              <p:nvPr/>
            </p:nvSpPr>
            <p:spPr bwMode="auto">
              <a:xfrm>
                <a:off x="410" y="909"/>
                <a:ext cx="4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48231" name="Line 350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22" name="Group 351"/>
            <p:cNvGrpSpPr>
              <a:grpSpLocks/>
            </p:cNvGrpSpPr>
            <p:nvPr/>
          </p:nvGrpSpPr>
          <p:grpSpPr bwMode="auto">
            <a:xfrm>
              <a:off x="1340" y="3668"/>
              <a:ext cx="146" cy="126"/>
              <a:chOff x="1105" y="1712"/>
              <a:chExt cx="194" cy="194"/>
            </a:xfrm>
          </p:grpSpPr>
          <p:sp>
            <p:nvSpPr>
              <p:cNvPr id="48227" name="Line 352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28" name="Line 353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23" name="Group 354"/>
            <p:cNvGrpSpPr>
              <a:grpSpLocks/>
            </p:cNvGrpSpPr>
            <p:nvPr/>
          </p:nvGrpSpPr>
          <p:grpSpPr bwMode="auto">
            <a:xfrm>
              <a:off x="1512" y="3448"/>
              <a:ext cx="293" cy="512"/>
              <a:chOff x="386" y="685"/>
              <a:chExt cx="512" cy="512"/>
            </a:xfrm>
          </p:grpSpPr>
          <p:sp>
            <p:nvSpPr>
              <p:cNvPr id="48224" name="Text Box 35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48225" name="Text Box 35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48226" name="Line 35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20" name="Group 374"/>
          <p:cNvGrpSpPr>
            <a:grpSpLocks/>
          </p:cNvGrpSpPr>
          <p:nvPr/>
        </p:nvGrpSpPr>
        <p:grpSpPr bwMode="auto">
          <a:xfrm>
            <a:off x="7772400" y="5334000"/>
            <a:ext cx="1143000" cy="1066800"/>
            <a:chOff x="2256" y="3504"/>
            <a:chExt cx="720" cy="672"/>
          </a:xfrm>
        </p:grpSpPr>
        <p:sp>
          <p:nvSpPr>
            <p:cNvPr id="48216" name="AutoShape 375"/>
            <p:cNvSpPr>
              <a:spLocks noChangeArrowheads="1"/>
            </p:cNvSpPr>
            <p:nvPr/>
          </p:nvSpPr>
          <p:spPr bwMode="auto">
            <a:xfrm>
              <a:off x="2256" y="3504"/>
              <a:ext cx="720" cy="672"/>
            </a:xfrm>
            <a:prstGeom prst="star16">
              <a:avLst>
                <a:gd name="adj" fmla="val 41884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48217" name="Text Box 376"/>
            <p:cNvSpPr txBox="1">
              <a:spLocks noChangeArrowheads="1"/>
            </p:cNvSpPr>
            <p:nvPr/>
          </p:nvSpPr>
          <p:spPr bwMode="auto">
            <a:xfrm>
              <a:off x="2400" y="369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/>
                <a:t>1</a:t>
              </a:r>
            </a:p>
          </p:txBody>
        </p:sp>
      </p:grpSp>
      <p:grpSp>
        <p:nvGrpSpPr>
          <p:cNvPr id="2321" name="Group 384"/>
          <p:cNvGrpSpPr>
            <a:grpSpLocks/>
          </p:cNvGrpSpPr>
          <p:nvPr/>
        </p:nvGrpSpPr>
        <p:grpSpPr bwMode="auto">
          <a:xfrm>
            <a:off x="5257800" y="4343400"/>
            <a:ext cx="2057400" cy="820738"/>
            <a:chOff x="3312" y="2736"/>
            <a:chExt cx="1296" cy="517"/>
          </a:xfrm>
        </p:grpSpPr>
        <p:sp>
          <p:nvSpPr>
            <p:cNvPr id="48204" name="AutoShape 121"/>
            <p:cNvSpPr>
              <a:spLocks noChangeArrowheads="1"/>
            </p:cNvSpPr>
            <p:nvPr/>
          </p:nvSpPr>
          <p:spPr bwMode="auto">
            <a:xfrm>
              <a:off x="3312" y="2736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205" name="Group 122"/>
            <p:cNvGrpSpPr>
              <a:grpSpLocks/>
            </p:cNvGrpSpPr>
            <p:nvPr/>
          </p:nvGrpSpPr>
          <p:grpSpPr bwMode="auto">
            <a:xfrm>
              <a:off x="3312" y="2736"/>
              <a:ext cx="478" cy="512"/>
              <a:chOff x="386" y="685"/>
              <a:chExt cx="512" cy="512"/>
            </a:xfrm>
          </p:grpSpPr>
          <p:sp>
            <p:nvSpPr>
              <p:cNvPr id="48213" name="Text Box 12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48214" name="Text Box 124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17</a:t>
                </a:r>
              </a:p>
            </p:txBody>
          </p:sp>
          <p:sp>
            <p:nvSpPr>
              <p:cNvPr id="48215" name="Line 12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06" name="Group 127"/>
            <p:cNvGrpSpPr>
              <a:grpSpLocks/>
            </p:cNvGrpSpPr>
            <p:nvPr/>
          </p:nvGrpSpPr>
          <p:grpSpPr bwMode="auto">
            <a:xfrm>
              <a:off x="4123" y="2741"/>
              <a:ext cx="478" cy="512"/>
              <a:chOff x="386" y="685"/>
              <a:chExt cx="512" cy="512"/>
            </a:xfrm>
          </p:grpSpPr>
          <p:sp>
            <p:nvSpPr>
              <p:cNvPr id="48210" name="Text Box 128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48211" name="Text Box 129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17</a:t>
                </a:r>
              </a:p>
            </p:txBody>
          </p:sp>
          <p:sp>
            <p:nvSpPr>
              <p:cNvPr id="48212" name="Line 130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207" name="Group 377"/>
            <p:cNvGrpSpPr>
              <a:grpSpLocks/>
            </p:cNvGrpSpPr>
            <p:nvPr/>
          </p:nvGrpSpPr>
          <p:grpSpPr bwMode="auto">
            <a:xfrm>
              <a:off x="3840" y="2928"/>
              <a:ext cx="194" cy="194"/>
              <a:chOff x="1105" y="1712"/>
              <a:chExt cx="194" cy="194"/>
            </a:xfrm>
          </p:grpSpPr>
          <p:sp>
            <p:nvSpPr>
              <p:cNvPr id="48208" name="Line 378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209" name="Line 379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327" name="Group 383"/>
          <p:cNvGrpSpPr>
            <a:grpSpLocks/>
          </p:cNvGrpSpPr>
          <p:nvPr/>
        </p:nvGrpSpPr>
        <p:grpSpPr bwMode="auto">
          <a:xfrm>
            <a:off x="5257800" y="2286000"/>
            <a:ext cx="2057400" cy="820738"/>
            <a:chOff x="3312" y="1488"/>
            <a:chExt cx="1296" cy="517"/>
          </a:xfrm>
        </p:grpSpPr>
        <p:sp>
          <p:nvSpPr>
            <p:cNvPr id="48192" name="AutoShape 99"/>
            <p:cNvSpPr>
              <a:spLocks noChangeArrowheads="1"/>
            </p:cNvSpPr>
            <p:nvPr/>
          </p:nvSpPr>
          <p:spPr bwMode="auto">
            <a:xfrm>
              <a:off x="3312" y="1488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8193" name="Group 100"/>
            <p:cNvGrpSpPr>
              <a:grpSpLocks/>
            </p:cNvGrpSpPr>
            <p:nvPr/>
          </p:nvGrpSpPr>
          <p:grpSpPr bwMode="auto">
            <a:xfrm>
              <a:off x="3312" y="1488"/>
              <a:ext cx="478" cy="512"/>
              <a:chOff x="386" y="685"/>
              <a:chExt cx="512" cy="512"/>
            </a:xfrm>
          </p:grpSpPr>
          <p:sp>
            <p:nvSpPr>
              <p:cNvPr id="48201" name="Text Box 10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28</a:t>
                </a:r>
              </a:p>
            </p:txBody>
          </p:sp>
          <p:sp>
            <p:nvSpPr>
              <p:cNvPr id="48202" name="Text Box 10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47</a:t>
                </a:r>
              </a:p>
            </p:txBody>
          </p:sp>
          <p:sp>
            <p:nvSpPr>
              <p:cNvPr id="48203" name="Line 10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194" name="Group 105"/>
            <p:cNvGrpSpPr>
              <a:grpSpLocks/>
            </p:cNvGrpSpPr>
            <p:nvPr/>
          </p:nvGrpSpPr>
          <p:grpSpPr bwMode="auto">
            <a:xfrm>
              <a:off x="4123" y="1493"/>
              <a:ext cx="478" cy="512"/>
              <a:chOff x="386" y="685"/>
              <a:chExt cx="512" cy="512"/>
            </a:xfrm>
          </p:grpSpPr>
          <p:sp>
            <p:nvSpPr>
              <p:cNvPr id="48198" name="Text Box 10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48199" name="Text Box 10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47</a:t>
                </a:r>
              </a:p>
            </p:txBody>
          </p:sp>
          <p:sp>
            <p:nvSpPr>
              <p:cNvPr id="48200" name="Line 10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8195" name="Group 380"/>
            <p:cNvGrpSpPr>
              <a:grpSpLocks/>
            </p:cNvGrpSpPr>
            <p:nvPr/>
          </p:nvGrpSpPr>
          <p:grpSpPr bwMode="auto">
            <a:xfrm>
              <a:off x="3874" y="1664"/>
              <a:ext cx="194" cy="194"/>
              <a:chOff x="1105" y="1712"/>
              <a:chExt cx="194" cy="194"/>
            </a:xfrm>
          </p:grpSpPr>
          <p:sp>
            <p:nvSpPr>
              <p:cNvPr id="48196" name="Line 381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97" name="Line 382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8171" name="Group 230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48172" name="Freeform 231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3" name="Freeform 232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4" name="Freeform 233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5" name="Freeform 234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6" name="Freeform 235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77" name="Freeform 236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178" name="Group 237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8190" name="Arc 23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91" name="Arc 23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8179" name="Freeform 240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80" name="Freeform 241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8181" name="Group 242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8188" name="Arc 24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89" name="Arc 24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8182" name="Group 245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8186" name="Arc 24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87" name="Arc 24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8183" name="Group 248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48184" name="Arc 249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8185" name="Arc 250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2394255" y="180737"/>
            <a:ext cx="4065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Самостоятельная работа</a:t>
            </a:r>
            <a:endParaRPr lang="ru-RU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500"/>
                                        <p:tgtEl>
                                          <p:spTgt spid="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6" dur="50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1" dur="5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6"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1" dur="500"/>
                                        <p:tgtEl>
                                          <p:spTgt spid="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6" dur="500"/>
                                        <p:tgtEl>
                                          <p:spTgt spid="2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1" dur="500"/>
                                        <p:tgtEl>
                                          <p:spTgt spid="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utoUpdateAnimBg="0"/>
      <p:bldP spid="2063" grpId="0" autoUpdateAnimBg="0"/>
      <p:bldP spid="2064" grpId="0" autoUpdateAnimBg="0"/>
      <p:bldP spid="2070" grpId="0" autoUpdateAnimBg="0"/>
      <p:bldP spid="2071" grpId="0" autoUpdateAnimBg="0"/>
      <p:bldP spid="2072" grpId="0" autoUpdateAnimBg="0"/>
      <p:bldP spid="2073" grpId="0" autoUpdateAnimBg="0"/>
      <p:bldP spid="2076" grpId="0" autoUpdateAnimBg="0"/>
      <p:bldP spid="2077" grpId="0" autoUpdateAnimBg="0"/>
      <p:bldP spid="2078" grpId="0" autoUpdateAnimBg="0"/>
      <p:bldP spid="2373" grpId="0" autoUpdateAnimBg="0"/>
      <p:bldP spid="237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ъект 1"/>
          <p:cNvSpPr>
            <a:spLocks noGrp="1"/>
          </p:cNvSpPr>
          <p:nvPr>
            <p:ph idx="4294967295"/>
          </p:nvPr>
        </p:nvSpPr>
        <p:spPr>
          <a:xfrm>
            <a:off x="0" y="1125538"/>
            <a:ext cx="7778750" cy="5335587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ru-RU" sz="36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уроке я узнал…</a:t>
            </a:r>
          </a:p>
          <a:p>
            <a:pPr eaLnBrk="1" hangingPunct="1">
              <a:lnSpc>
                <a:spcPct val="200000"/>
              </a:lnSpc>
            </a:pPr>
            <a:r>
              <a:rPr lang="ru-RU" sz="36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Мне было легко…</a:t>
            </a:r>
          </a:p>
          <a:p>
            <a:pPr eaLnBrk="1" hangingPunct="1">
              <a:lnSpc>
                <a:spcPct val="200000"/>
              </a:lnSpc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- Я пока затрудняюсь…</a:t>
            </a:r>
          </a:p>
          <a:p>
            <a:pPr eaLnBrk="1" hangingPunct="1">
              <a:buFontTx/>
              <a:buNone/>
            </a:pP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grpSp>
        <p:nvGrpSpPr>
          <p:cNvPr id="50178" name="Group 3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50181" name="Freeform 4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2" name="Freeform 5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3" name="Freeform 6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4" name="Freeform 7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5" name="Freeform 8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6" name="Freeform 9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187" name="Group 10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50199" name="Arc 11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200" name="Arc 12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0188" name="Freeform 13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9" name="Freeform 14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190" name="Group 15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50197" name="Arc 1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98" name="Arc 1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0191" name="Group 18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50195" name="Arc 19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96" name="Arc 20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0192" name="Group 21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50193" name="Arc 2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0194" name="Arc 2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50179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029200"/>
            <a:ext cx="35401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24"/>
          <p:cNvSpPr txBox="1">
            <a:spLocks noChangeArrowheads="1"/>
          </p:cNvSpPr>
          <p:nvPr/>
        </p:nvSpPr>
        <p:spPr bwMode="auto">
          <a:xfrm>
            <a:off x="3132138" y="333375"/>
            <a:ext cx="278765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Итог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3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49159" name="Freeform 4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0" name="Freeform 5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1" name="Freeform 6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2" name="Freeform 7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3" name="Freeform 8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4" name="Freeform 9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165" name="Group 10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9177" name="Arc 11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8" name="Arc 12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9166" name="Freeform 13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7" name="Freeform 14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9168" name="Group 15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9175" name="Arc 1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6" name="Arc 1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9169" name="Group 18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9173" name="Arc 19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4" name="Arc 20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9170" name="Group 21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49171" name="Arc 2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9172" name="Arc 2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9155" name="TextBox 24"/>
          <p:cNvSpPr txBox="1">
            <a:spLocks noChangeArrowheads="1"/>
          </p:cNvSpPr>
          <p:nvPr/>
        </p:nvSpPr>
        <p:spPr bwMode="auto">
          <a:xfrm>
            <a:off x="2195513" y="476250"/>
            <a:ext cx="4635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</p:txBody>
      </p:sp>
      <p:sp>
        <p:nvSpPr>
          <p:cNvPr id="49156" name="TextBox 25"/>
          <p:cNvSpPr txBox="1">
            <a:spLocks noChangeArrowheads="1"/>
          </p:cNvSpPr>
          <p:nvPr/>
        </p:nvSpPr>
        <p:spPr bwMode="auto">
          <a:xfrm>
            <a:off x="3924300" y="1844675"/>
            <a:ext cx="1293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№197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№199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№200.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8" name="Text Box 27"/>
          <p:cNvSpPr txBox="1">
            <a:spLocks noChangeArrowheads="1"/>
          </p:cNvSpPr>
          <p:nvPr/>
        </p:nvSpPr>
        <p:spPr bwMode="auto">
          <a:xfrm>
            <a:off x="3348038" y="1196975"/>
            <a:ext cx="23923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29,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правила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180" name="Group 52"/>
          <p:cNvGrpSpPr>
            <a:grpSpLocks/>
          </p:cNvGrpSpPr>
          <p:nvPr/>
        </p:nvGrpSpPr>
        <p:grpSpPr bwMode="auto">
          <a:xfrm rot="-6085796">
            <a:off x="1086644" y="5258594"/>
            <a:ext cx="596900" cy="1401762"/>
            <a:chOff x="3797" y="754"/>
            <a:chExt cx="852" cy="1931"/>
          </a:xfrm>
        </p:grpSpPr>
        <p:sp>
          <p:nvSpPr>
            <p:cNvPr id="49181" name="Freeform 5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 rot="78698">
              <a:off x="4440" y="2305"/>
              <a:ext cx="215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83" name="Freeform 5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84" name="Freeform 5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9185" name="Group 47"/>
          <p:cNvGrpSpPr>
            <a:grpSpLocks/>
          </p:cNvGrpSpPr>
          <p:nvPr/>
        </p:nvGrpSpPr>
        <p:grpSpPr bwMode="auto">
          <a:xfrm rot="-4863340">
            <a:off x="1604963" y="5532438"/>
            <a:ext cx="546100" cy="1524000"/>
            <a:chOff x="3797" y="754"/>
            <a:chExt cx="852" cy="1931"/>
          </a:xfrm>
        </p:grpSpPr>
        <p:sp>
          <p:nvSpPr>
            <p:cNvPr id="49186" name="Freeform 48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 rot="78698">
              <a:off x="4447" y="2311"/>
              <a:ext cx="215" cy="370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9188" name="Freeform 50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89" name="Freeform 51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40962" name="Picture 2" descr="C:\Documents and Settings\Admin\Рабочий стол\0006-004-Osnovnye-teoreticheskie-fak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531005"/>
            <a:ext cx="2643206" cy="2794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4959" y="297641"/>
            <a:ext cx="466461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Работаем устно!</a:t>
            </a: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304800" y="1143000"/>
            <a:ext cx="8553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FontTx/>
              <a:buChar char="•"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сравнить дроби с одинаковыми знаменателями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spcBef>
                <a:spcPct val="20000"/>
              </a:spcBef>
              <a:buFontTx/>
              <a:buChar char="•"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сравнить дроби с одинаковыми числителями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273050" indent="-273050">
              <a:spcBef>
                <a:spcPct val="20000"/>
              </a:spcBef>
              <a:buFontTx/>
              <a:buChar char="•"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Какая дробь больше: правильная или неправильная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Сравните:</a:t>
            </a:r>
          </a:p>
          <a:p>
            <a:pPr marL="273050" indent="-27305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sz="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lnSpc>
                <a:spcPct val="80000"/>
              </a:lnSpc>
            </a:pPr>
            <a:endParaRPr lang="ru-RU" sz="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lnSpc>
                <a:spcPct val="80000"/>
              </a:lnSpc>
            </a:pPr>
            <a:r>
              <a:rPr lang="ru-RU" sz="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lnSpc>
                <a:spcPct val="60000"/>
              </a:lnSpc>
              <a:spcBef>
                <a:spcPct val="20000"/>
              </a:spcBef>
              <a:buFontTx/>
              <a:buChar char="•"/>
            </a:pPr>
            <a:endParaRPr lang="ru-RU" sz="8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63" name="Group 57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30771" name="Freeform 5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2" name="Freeform 5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3" name="Freeform 6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4" name="Freeform 6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5" name="Freeform 6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6" name="Freeform 6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77" name="Group 6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0789" name="Arc 6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90" name="Arc 6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0778" name="Freeform 6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79" name="Freeform 6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0780" name="Group 6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30787" name="Arc 7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88" name="Arc 7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781" name="Group 7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30785" name="Arc 7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86" name="Arc 7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0782" name="Group 7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30783" name="Arc 7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84" name="Arc 7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172037" name="Object 40"/>
          <p:cNvGraphicFramePr>
            <a:graphicFrameLocks noChangeAspect="1"/>
          </p:cNvGraphicFramePr>
          <p:nvPr/>
        </p:nvGraphicFramePr>
        <p:xfrm>
          <a:off x="323850" y="3213100"/>
          <a:ext cx="8305800" cy="1817688"/>
        </p:xfrm>
        <a:graphic>
          <a:graphicData uri="http://schemas.openxmlformats.org/presentationml/2006/ole">
            <p:oleObj spid="_x0000_s30768" name="Формула" r:id="rId3" imgW="2463800" imgH="812800" progId="Equation.3">
              <p:embed/>
            </p:oleObj>
          </a:graphicData>
        </a:graphic>
      </p:graphicFrame>
      <p:sp>
        <p:nvSpPr>
          <p:cNvPr id="15" name="Овал 14"/>
          <p:cNvSpPr/>
          <p:nvPr/>
        </p:nvSpPr>
        <p:spPr>
          <a:xfrm>
            <a:off x="4211638" y="4149725"/>
            <a:ext cx="758825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4"/>
          <p:cNvSpPr/>
          <p:nvPr/>
        </p:nvSpPr>
        <p:spPr>
          <a:xfrm>
            <a:off x="1476375" y="3284538"/>
            <a:ext cx="758825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Овал 14"/>
          <p:cNvSpPr/>
          <p:nvPr/>
        </p:nvSpPr>
        <p:spPr>
          <a:xfrm>
            <a:off x="4427538" y="3284538"/>
            <a:ext cx="758825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Овал 14"/>
          <p:cNvSpPr/>
          <p:nvPr/>
        </p:nvSpPr>
        <p:spPr>
          <a:xfrm>
            <a:off x="1476375" y="4221163"/>
            <a:ext cx="758825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Овал 14"/>
          <p:cNvSpPr>
            <a:spLocks noChangeArrowheads="1"/>
          </p:cNvSpPr>
          <p:nvPr/>
        </p:nvSpPr>
        <p:spPr bwMode="auto">
          <a:xfrm rot="10800000">
            <a:off x="7092950" y="3409950"/>
            <a:ext cx="503386" cy="712788"/>
          </a:xfrm>
          <a:prstGeom prst="ellipse">
            <a:avLst/>
          </a:prstGeom>
          <a:solidFill>
            <a:schemeClr val="bg1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3200" b="1" dirty="0">
              <a:latin typeface="+mn-lt"/>
              <a:cs typeface="Times New Roman" pitchFamily="18" charset="0"/>
            </a:endParaRPr>
          </a:p>
        </p:txBody>
      </p:sp>
      <p:sp>
        <p:nvSpPr>
          <p:cNvPr id="7" name="Овал 14"/>
          <p:cNvSpPr>
            <a:spLocks noChangeArrowheads="1"/>
          </p:cNvSpPr>
          <p:nvPr/>
        </p:nvSpPr>
        <p:spPr bwMode="auto">
          <a:xfrm rot="10800000">
            <a:off x="7092950" y="4221163"/>
            <a:ext cx="758825" cy="838200"/>
          </a:xfrm>
          <a:prstGeom prst="ellipse">
            <a:avLst/>
          </a:prstGeom>
          <a:solidFill>
            <a:schemeClr val="bg1"/>
          </a:solidFill>
          <a:ln w="15875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3200" b="1" dirty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02" name="Group 259"/>
          <p:cNvGrpSpPr>
            <a:grpSpLocks/>
          </p:cNvGrpSpPr>
          <p:nvPr/>
        </p:nvGrpSpPr>
        <p:grpSpPr bwMode="auto">
          <a:xfrm>
            <a:off x="50800" y="304800"/>
            <a:ext cx="9093200" cy="6407150"/>
            <a:chOff x="14" y="0"/>
            <a:chExt cx="5728" cy="4306"/>
          </a:xfrm>
        </p:grpSpPr>
        <p:sp>
          <p:nvSpPr>
            <p:cNvPr id="32810" name="Freeform 260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1" name="Freeform 261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2" name="Freeform 262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3" name="Freeform 263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4" name="Freeform 264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5" name="Freeform 265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816" name="Group 266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2828" name="Arc 267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29" name="Arc 268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2817" name="Freeform 269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8" name="Freeform 270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2819" name="Group 271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32826" name="Arc 27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27" name="Arc 27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2820" name="Group 274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32824" name="Arc 27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25" name="Arc 27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2821" name="Group 277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32822" name="Arc 27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823" name="Arc 27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2803" name="Заголовок 23"/>
          <p:cNvSpPr>
            <a:spLocks noGrp="1"/>
          </p:cNvSpPr>
          <p:nvPr>
            <p:ph type="title"/>
          </p:nvPr>
        </p:nvSpPr>
        <p:spPr>
          <a:xfrm>
            <a:off x="395288" y="274637"/>
            <a:ext cx="8256588" cy="1867645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Ребята, у нас с вами есть шоколадка , у которой все дольки равны. Предлагаю каждому мальчику подойти и взять по три дольки шоколадки, а девочкам по две. Какую часть шоколадки взяли мальчики? Какую часть шоколадки взяли девочки? Какая часть шоколадки  осталась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831" name="Group 52"/>
          <p:cNvGrpSpPr>
            <a:grpSpLocks/>
          </p:cNvGrpSpPr>
          <p:nvPr/>
        </p:nvGrpSpPr>
        <p:grpSpPr bwMode="auto">
          <a:xfrm rot="-3215424">
            <a:off x="726282" y="5474493"/>
            <a:ext cx="596900" cy="1401763"/>
            <a:chOff x="3797" y="754"/>
            <a:chExt cx="852" cy="1931"/>
          </a:xfrm>
        </p:grpSpPr>
        <p:sp>
          <p:nvSpPr>
            <p:cNvPr id="32832" name="Freeform 5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 rot="78698">
              <a:off x="4439" y="2305"/>
              <a:ext cx="215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834" name="Freeform 5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5" name="Freeform 5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822850"/>
              </p:ext>
            </p:extLst>
          </p:nvPr>
        </p:nvGraphicFramePr>
        <p:xfrm>
          <a:off x="1082931" y="2041279"/>
          <a:ext cx="1054100" cy="858838"/>
        </p:xfrm>
        <a:graphic>
          <a:graphicData uri="http://schemas.openxmlformats.org/presentationml/2006/ole">
            <p:oleObj spid="_x0000_s32844" name="Формула" r:id="rId3" imgW="482400" imgH="393480" progId="Equation.3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9709357"/>
              </p:ext>
            </p:extLst>
          </p:nvPr>
        </p:nvGraphicFramePr>
        <p:xfrm>
          <a:off x="920750" y="2924175"/>
          <a:ext cx="1030288" cy="839788"/>
        </p:xfrm>
        <a:graphic>
          <a:graphicData uri="http://schemas.openxmlformats.org/presentationml/2006/ole">
            <p:oleObj spid="_x0000_s32845" name="Формула" r:id="rId4" imgW="482400" imgH="39348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72421" y="2286032"/>
            <a:ext cx="375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Всей шоколадки взяли мальчики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13118" y="3207540"/>
            <a:ext cx="360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Всей шоколадки взяли девочки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75293471"/>
              </p:ext>
            </p:extLst>
          </p:nvPr>
        </p:nvGraphicFramePr>
        <p:xfrm>
          <a:off x="825500" y="3868738"/>
          <a:ext cx="1139825" cy="930275"/>
        </p:xfrm>
        <a:graphic>
          <a:graphicData uri="http://schemas.openxmlformats.org/presentationml/2006/ole">
            <p:oleObj spid="_x0000_s32846" name="Формула" r:id="rId5" imgW="482400" imgH="39348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63665" y="4005064"/>
            <a:ext cx="3120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всей шоколадки взяли </a:t>
            </a:r>
          </a:p>
          <a:p>
            <a:r>
              <a:rPr lang="ru-RU" dirty="0" smtClean="0"/>
              <a:t>мальчики и девочки вместе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73816763"/>
              </p:ext>
            </p:extLst>
          </p:nvPr>
        </p:nvGraphicFramePr>
        <p:xfrm>
          <a:off x="2555776" y="4995987"/>
          <a:ext cx="503238" cy="976312"/>
        </p:xfrm>
        <a:graphic>
          <a:graphicData uri="http://schemas.openxmlformats.org/presentationml/2006/ole">
            <p:oleObj spid="_x0000_s32847" name="Формула" r:id="rId6" imgW="203040" imgH="39348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31840" y="518746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Всей шоколадки осталась.</a:t>
            </a:r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5907699" y="2655364"/>
            <a:ext cx="2730391" cy="2802687"/>
            <a:chOff x="5907699" y="2729742"/>
            <a:chExt cx="2617289" cy="2728309"/>
          </a:xfrm>
        </p:grpSpPr>
        <p:pic>
          <p:nvPicPr>
            <p:cNvPr id="39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699" y="2729742"/>
              <a:ext cx="2617289" cy="2728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7626464" y="3139696"/>
              <a:ext cx="491556" cy="22322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7218401" y="3068960"/>
              <a:ext cx="491556" cy="2160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7318746" y="3410644"/>
              <a:ext cx="987228" cy="2104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7216343" y="3882408"/>
              <a:ext cx="987228" cy="2104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7159946" y="4334248"/>
              <a:ext cx="987228" cy="2104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7072968" y="4795411"/>
              <a:ext cx="987228" cy="2104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2"/>
          <p:cNvSpPr>
            <a:spLocks noChangeArrowheads="1"/>
          </p:cNvSpPr>
          <p:nvPr/>
        </p:nvSpPr>
        <p:spPr bwMode="auto">
          <a:xfrm>
            <a:off x="2057400" y="6096000"/>
            <a:ext cx="354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4099" name="Rectangle 13"/>
          <p:cNvSpPr>
            <a:spLocks noChangeArrowheads="1"/>
          </p:cNvSpPr>
          <p:nvPr/>
        </p:nvSpPr>
        <p:spPr bwMode="auto">
          <a:xfrm rot="10800000" flipV="1">
            <a:off x="755650" y="2492375"/>
            <a:ext cx="78501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«Сложение и вычитание дробей с одинаковыми знаменателями»</a:t>
            </a:r>
          </a:p>
        </p:txBody>
      </p:sp>
      <p:grpSp>
        <p:nvGrpSpPr>
          <p:cNvPr id="35843" name="Group 17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35886" name="Freeform 1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7" name="Freeform 1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8" name="Freeform 2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89" name="Freeform 2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90" name="Freeform 2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91" name="Freeform 2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892" name="Group 2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5904" name="Arc 2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5" name="Arc 2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5893" name="Freeform 2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94" name="Freeform 2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895" name="Group 2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35902" name="Arc 3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3" name="Arc 3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5896" name="Group 3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35900" name="Arc 3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1" name="Arc 3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5897" name="Group 3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35898" name="Arc 3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99" name="Arc 3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5844" name="Group 38"/>
          <p:cNvGrpSpPr>
            <a:grpSpLocks/>
          </p:cNvGrpSpPr>
          <p:nvPr/>
        </p:nvGrpSpPr>
        <p:grpSpPr bwMode="auto">
          <a:xfrm rot="366378">
            <a:off x="228600" y="5105400"/>
            <a:ext cx="673100" cy="1612900"/>
            <a:chOff x="746" y="796"/>
            <a:chExt cx="903" cy="1999"/>
          </a:xfrm>
        </p:grpSpPr>
        <p:sp>
          <p:nvSpPr>
            <p:cNvPr id="35878" name="Freeform 39"/>
            <p:cNvSpPr>
              <a:spLocks/>
            </p:cNvSpPr>
            <p:nvPr/>
          </p:nvSpPr>
          <p:spPr bwMode="auto">
            <a:xfrm rot="78698">
              <a:off x="801" y="796"/>
              <a:ext cx="848" cy="1909"/>
            </a:xfrm>
            <a:custGeom>
              <a:avLst/>
              <a:gdLst>
                <a:gd name="T0" fmla="*/ 0 w 1252"/>
                <a:gd name="T1" fmla="*/ 13 h 3125"/>
                <a:gd name="T2" fmla="*/ 47 w 1252"/>
                <a:gd name="T3" fmla="*/ 0 h 3125"/>
                <a:gd name="T4" fmla="*/ 248 w 1252"/>
                <a:gd name="T5" fmla="*/ 354 h 3125"/>
                <a:gd name="T6" fmla="*/ 263 w 1252"/>
                <a:gd name="T7" fmla="*/ 435 h 3125"/>
                <a:gd name="T8" fmla="*/ 200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33CCFF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 rot="78698">
              <a:off x="1425" y="2349"/>
              <a:ext cx="213" cy="370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880" name="Freeform 41"/>
            <p:cNvSpPr>
              <a:spLocks/>
            </p:cNvSpPr>
            <p:nvPr/>
          </p:nvSpPr>
          <p:spPr bwMode="auto">
            <a:xfrm rot="78698">
              <a:off x="1554" y="2578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881" name="Group 42"/>
            <p:cNvGrpSpPr>
              <a:grpSpLocks/>
            </p:cNvGrpSpPr>
            <p:nvPr/>
          </p:nvGrpSpPr>
          <p:grpSpPr bwMode="auto">
            <a:xfrm>
              <a:off x="746" y="807"/>
              <a:ext cx="864" cy="1988"/>
              <a:chOff x="738" y="806"/>
              <a:chExt cx="864" cy="1988"/>
            </a:xfrm>
          </p:grpSpPr>
          <p:sp>
            <p:nvSpPr>
              <p:cNvPr id="35882" name="Freeform 43"/>
              <p:cNvSpPr>
                <a:spLocks/>
              </p:cNvSpPr>
              <p:nvPr/>
            </p:nvSpPr>
            <p:spPr bwMode="auto">
              <a:xfrm rot="78698">
                <a:off x="861" y="806"/>
                <a:ext cx="741" cy="1595"/>
              </a:xfrm>
              <a:custGeom>
                <a:avLst/>
                <a:gdLst>
                  <a:gd name="T0" fmla="*/ 183 w 1094"/>
                  <a:gd name="T1" fmla="*/ 363 h 2612"/>
                  <a:gd name="T2" fmla="*/ 230 w 1094"/>
                  <a:gd name="T3" fmla="*/ 351 h 2612"/>
                  <a:gd name="T4" fmla="*/ 214 w 1094"/>
                  <a:gd name="T5" fmla="*/ 355 h 2612"/>
                  <a:gd name="T6" fmla="*/ 18 w 1094"/>
                  <a:gd name="T7" fmla="*/ 0 h 2612"/>
                  <a:gd name="T8" fmla="*/ 0 w 1094"/>
                  <a:gd name="T9" fmla="*/ 4 h 2612"/>
                  <a:gd name="T10" fmla="*/ 198 w 1094"/>
                  <a:gd name="T11" fmla="*/ 360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33CCFF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883" name="Group 44"/>
              <p:cNvGrpSpPr>
                <a:grpSpLocks/>
              </p:cNvGrpSpPr>
              <p:nvPr/>
            </p:nvGrpSpPr>
            <p:grpSpPr bwMode="auto">
              <a:xfrm rot="78698">
                <a:off x="738" y="936"/>
                <a:ext cx="382" cy="1858"/>
                <a:chOff x="1292" y="1570"/>
                <a:chExt cx="363" cy="1905"/>
              </a:xfrm>
            </p:grpSpPr>
            <p:sp>
              <p:nvSpPr>
                <p:cNvPr id="35884" name="Freeform 45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>
                    <a:gd name="T0" fmla="*/ 227 w 227"/>
                    <a:gd name="T1" fmla="*/ 136 h 1859"/>
                    <a:gd name="T2" fmla="*/ 0 w 227"/>
                    <a:gd name="T3" fmla="*/ 1859 h 1859"/>
                    <a:gd name="T4" fmla="*/ 0 w 227"/>
                    <a:gd name="T5" fmla="*/ 1633 h 1859"/>
                    <a:gd name="T6" fmla="*/ 137 w 227"/>
                    <a:gd name="T7" fmla="*/ 0 h 18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7"/>
                    <a:gd name="T13" fmla="*/ 0 h 1859"/>
                    <a:gd name="T14" fmla="*/ 227 w 227"/>
                    <a:gd name="T15" fmla="*/ 1859 h 18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rgbClr val="777777"/>
                </a:solidFill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85" name="Oval 46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rgbClr val="777777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5845" name="Group 52"/>
          <p:cNvGrpSpPr>
            <a:grpSpLocks/>
          </p:cNvGrpSpPr>
          <p:nvPr/>
        </p:nvGrpSpPr>
        <p:grpSpPr bwMode="auto">
          <a:xfrm rot="-3215424">
            <a:off x="1229519" y="5858669"/>
            <a:ext cx="596900" cy="1401762"/>
            <a:chOff x="3797" y="754"/>
            <a:chExt cx="852" cy="1931"/>
          </a:xfrm>
        </p:grpSpPr>
        <p:sp>
          <p:nvSpPr>
            <p:cNvPr id="35874" name="Freeform 5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 rot="78698">
              <a:off x="4439" y="2305"/>
              <a:ext cx="215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876" name="Freeform 5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7" name="Freeform 5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846" name="Group 47"/>
          <p:cNvGrpSpPr>
            <a:grpSpLocks/>
          </p:cNvGrpSpPr>
          <p:nvPr/>
        </p:nvGrpSpPr>
        <p:grpSpPr bwMode="auto">
          <a:xfrm rot="-4863340">
            <a:off x="1631950" y="5530850"/>
            <a:ext cx="546100" cy="1524000"/>
            <a:chOff x="3797" y="754"/>
            <a:chExt cx="852" cy="1931"/>
          </a:xfrm>
        </p:grpSpPr>
        <p:sp>
          <p:nvSpPr>
            <p:cNvPr id="35870" name="Freeform 48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 rot="78698">
              <a:off x="4447" y="2311"/>
              <a:ext cx="215" cy="370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872" name="Freeform 50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73" name="Freeform 51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5847" name="Group 57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35850" name="Freeform 58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1" name="Freeform 59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2" name="Freeform 60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3" name="Freeform 61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4" name="Freeform 62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5" name="Freeform 63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856" name="Group 64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35868" name="Arc 6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9" name="Arc 6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5857" name="Freeform 67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858" name="Freeform 68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5859" name="Group 69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35866" name="Arc 7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7" name="Arc 7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5860" name="Group 72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35864" name="Arc 7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5" name="Arc 7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5861" name="Group 75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35862" name="Arc 76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3" name="Arc 77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5848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953000"/>
            <a:ext cx="354012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Box 1"/>
          <p:cNvSpPr txBox="1">
            <a:spLocks noChangeArrowheads="1"/>
          </p:cNvSpPr>
          <p:nvPr/>
        </p:nvSpPr>
        <p:spPr bwMode="auto">
          <a:xfrm>
            <a:off x="3163888" y="1125538"/>
            <a:ext cx="29781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59"/>
          <p:cNvGrpSpPr>
            <a:grpSpLocks/>
          </p:cNvGrpSpPr>
          <p:nvPr/>
        </p:nvGrpSpPr>
        <p:grpSpPr bwMode="auto">
          <a:xfrm>
            <a:off x="50800" y="304800"/>
            <a:ext cx="9093200" cy="6407150"/>
            <a:chOff x="14" y="0"/>
            <a:chExt cx="5728" cy="4306"/>
          </a:xfrm>
        </p:grpSpPr>
        <p:sp>
          <p:nvSpPr>
            <p:cNvPr id="4" name="Freeform 260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261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62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3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64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5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" name="Group 266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22" name="Arc 267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" name="Arc 268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1" name="Freeform 269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270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20" name="Arc 27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Arc 27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18" name="Arc 27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" name="Arc 27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16" name="Arc 27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rc 27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4" name="Заголовок 23"/>
          <p:cNvSpPr txBox="1">
            <a:spLocks/>
          </p:cNvSpPr>
          <p:nvPr/>
        </p:nvSpPr>
        <p:spPr>
          <a:xfrm>
            <a:off x="442467" y="416397"/>
            <a:ext cx="8291512" cy="1714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Ребята, у нас с вами есть шоколадка , у которой все дольки равны. Предлагаю каждому мальчику подойти и взять по три дольки шоколадки, а девочкам по две. Какую часть шоколадки взяли мальчики? Какую часть шоколадки взяли девочки? Какая часть шоколадки  осталась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52"/>
          <p:cNvGrpSpPr>
            <a:grpSpLocks/>
          </p:cNvGrpSpPr>
          <p:nvPr/>
        </p:nvGrpSpPr>
        <p:grpSpPr bwMode="auto">
          <a:xfrm rot="-3215424">
            <a:off x="726282" y="5474493"/>
            <a:ext cx="596900" cy="1401763"/>
            <a:chOff x="3797" y="754"/>
            <a:chExt cx="852" cy="1931"/>
          </a:xfrm>
        </p:grpSpPr>
        <p:sp>
          <p:nvSpPr>
            <p:cNvPr id="26" name="Freeform 5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54"/>
            <p:cNvSpPr>
              <a:spLocks/>
            </p:cNvSpPr>
            <p:nvPr/>
          </p:nvSpPr>
          <p:spPr bwMode="auto">
            <a:xfrm rot="78698">
              <a:off x="4439" y="2305"/>
              <a:ext cx="215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Freeform 5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5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3127823"/>
              </p:ext>
            </p:extLst>
          </p:nvPr>
        </p:nvGraphicFramePr>
        <p:xfrm>
          <a:off x="722568" y="2041279"/>
          <a:ext cx="1774825" cy="858837"/>
        </p:xfrm>
        <a:graphic>
          <a:graphicData uri="http://schemas.openxmlformats.org/presentationml/2006/ole">
            <p:oleObj spid="_x0000_s35871" name="Формула" r:id="rId3" imgW="812520" imgH="393480" progId="Equation.3">
              <p:embed/>
            </p:oleObj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9953715"/>
              </p:ext>
            </p:extLst>
          </p:nvPr>
        </p:nvGraphicFramePr>
        <p:xfrm>
          <a:off x="570438" y="2924944"/>
          <a:ext cx="1733764" cy="839792"/>
        </p:xfrm>
        <a:graphic>
          <a:graphicData uri="http://schemas.openxmlformats.org/presentationml/2006/ole">
            <p:oleObj spid="_x0000_s35872" name="Формула" r:id="rId4" imgW="812520" imgH="39348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568075" y="2314758"/>
            <a:ext cx="4507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Всей шоколадки взяли мальчики вместе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346256" y="3146536"/>
            <a:ext cx="2685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Всей шоколадки взяли </a:t>
            </a:r>
          </a:p>
          <a:p>
            <a:r>
              <a:rPr lang="ru-RU" dirty="0" smtClean="0"/>
              <a:t>девочки вместе</a:t>
            </a:r>
            <a:endParaRPr lang="ru-RU" dirty="0"/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0104760"/>
              </p:ext>
            </p:extLst>
          </p:nvPr>
        </p:nvGraphicFramePr>
        <p:xfrm>
          <a:off x="497817" y="3933056"/>
          <a:ext cx="1918568" cy="929306"/>
        </p:xfrm>
        <a:graphic>
          <a:graphicData uri="http://schemas.openxmlformats.org/presentationml/2006/ole">
            <p:oleObj spid="_x0000_s35873" name="Формула" r:id="rId5" imgW="812520" imgH="393480" progId="Equation.3">
              <p:embed/>
            </p:oleObj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536755" y="4149080"/>
            <a:ext cx="3120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всей шоколадки взяли </a:t>
            </a:r>
          </a:p>
          <a:p>
            <a:r>
              <a:rPr lang="ru-RU" dirty="0" smtClean="0"/>
              <a:t>мальчики и девочки вместе</a:t>
            </a:r>
            <a:endParaRPr lang="ru-RU" dirty="0"/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7399603"/>
              </p:ext>
            </p:extLst>
          </p:nvPr>
        </p:nvGraphicFramePr>
        <p:xfrm>
          <a:off x="2346256" y="5050963"/>
          <a:ext cx="2014798" cy="975917"/>
        </p:xfrm>
        <a:graphic>
          <a:graphicData uri="http://schemas.openxmlformats.org/presentationml/2006/ole">
            <p:oleObj spid="_x0000_s35874" name="Формула" r:id="rId6" imgW="812520" imgH="393480" progId="Equation.3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443369" y="5325968"/>
            <a:ext cx="2520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шоколадки осталось.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8" name="TextBox 37"/>
              <p:cNvSpPr txBox="1"/>
              <p:nvPr/>
            </p:nvSpPr>
            <p:spPr>
              <a:xfrm>
                <a:off x="4588223" y="5805263"/>
                <a:ext cx="3224137" cy="721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dirty="0" smtClean="0">
                    <a:latin typeface="+mn-lt"/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𝟏𝟓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</a:rPr>
                      <m:t>; </m:t>
                    </m:r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𝟒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𝟏𝟓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</a:rPr>
                      <m:t>; </m:t>
                    </m:r>
                    <m:f>
                      <m:f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800" b="1" i="1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2800" b="1" i="1" smtClean="0">
                            <a:latin typeface="Cambria Math"/>
                          </a:rPr>
                          <m:t>𝟏𝟓</m:t>
                        </m:r>
                      </m:den>
                    </m:f>
                    <m:r>
                      <a:rPr lang="ru-RU" sz="2800" b="1" i="1" smtClean="0">
                        <a:latin typeface="Cambria Math"/>
                      </a:rPr>
                      <m:t>.</m:t>
                    </m:r>
                  </m:oMath>
                </a14:m>
                <a:endParaRPr lang="ru-RU" sz="2800" b="1" dirty="0">
                  <a:latin typeface="+mn-lt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223" y="5805263"/>
                <a:ext cx="3224137" cy="721031"/>
              </a:xfrm>
              <a:prstGeom prst="rect">
                <a:avLst/>
              </a:prstGeom>
              <a:blipFill rotWithShape="1">
                <a:blip r:embed="rId7"/>
                <a:stretch>
                  <a:fillRect l="-3970" b="-84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1"/>
          <p:cNvGrpSpPr/>
          <p:nvPr/>
        </p:nvGrpSpPr>
        <p:grpSpPr>
          <a:xfrm>
            <a:off x="5907699" y="2729742"/>
            <a:ext cx="2617289" cy="2728309"/>
            <a:chOff x="5907699" y="2729742"/>
            <a:chExt cx="2617289" cy="2728309"/>
          </a:xfrm>
        </p:grpSpPr>
        <p:pic>
          <p:nvPicPr>
            <p:cNvPr id="35854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699" y="2729742"/>
              <a:ext cx="2617289" cy="2728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5840" name="Прямая соединительная линия 35839"/>
            <p:cNvCxnSpPr/>
            <p:nvPr/>
          </p:nvCxnSpPr>
          <p:spPr>
            <a:xfrm flipV="1">
              <a:off x="7626464" y="3139696"/>
              <a:ext cx="491556" cy="22322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843" name="Прямая соединительная линия 35842"/>
            <p:cNvCxnSpPr/>
            <p:nvPr/>
          </p:nvCxnSpPr>
          <p:spPr>
            <a:xfrm flipV="1">
              <a:off x="7218401" y="3068960"/>
              <a:ext cx="491556" cy="21602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851" name="Прямая соединительная линия 35850"/>
            <p:cNvCxnSpPr/>
            <p:nvPr/>
          </p:nvCxnSpPr>
          <p:spPr>
            <a:xfrm>
              <a:off x="7318746" y="3410644"/>
              <a:ext cx="987228" cy="2104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>
              <a:off x="7216343" y="3882408"/>
              <a:ext cx="987228" cy="2104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7159946" y="4334248"/>
              <a:ext cx="987228" cy="2104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7072968" y="4795411"/>
              <a:ext cx="987228" cy="2104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6091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7" grpId="0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C:\Documents and Settings\Admin\Рабочий стол\67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2473851" cy="2357454"/>
          </a:xfrm>
          <a:prstGeom prst="rect">
            <a:avLst/>
          </a:prstGeom>
          <a:noFill/>
        </p:spPr>
      </p:pic>
      <p:grpSp>
        <p:nvGrpSpPr>
          <p:cNvPr id="41985" name="Группа 2"/>
          <p:cNvGrpSpPr>
            <a:grpSpLocks/>
          </p:cNvGrpSpPr>
          <p:nvPr/>
        </p:nvGrpSpPr>
        <p:grpSpPr bwMode="auto">
          <a:xfrm>
            <a:off x="250825" y="115888"/>
            <a:ext cx="8458200" cy="6578600"/>
            <a:chOff x="634806" y="-24170"/>
            <a:chExt cx="8811839" cy="6250425"/>
          </a:xfrm>
        </p:grpSpPr>
        <p:pic>
          <p:nvPicPr>
            <p:cNvPr id="4199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26226" y="4114865"/>
              <a:ext cx="3428999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994" name="TextBox 1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230905"/>
              <a:ext cx="4797425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5" name="TextBox 3"/>
            <p:cNvSpPr txBox="1">
              <a:spLocks noChangeArrowheads="1"/>
            </p:cNvSpPr>
            <p:nvPr/>
          </p:nvSpPr>
          <p:spPr bwMode="auto">
            <a:xfrm>
              <a:off x="3391195" y="1117285"/>
              <a:ext cx="5762714" cy="1976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altLang="ru-RU" sz="3200">
                  <a:solidFill>
                    <a:schemeClr val="accent2"/>
                  </a:solidFill>
                </a:rPr>
                <a:t>   </a:t>
              </a:r>
              <a:r>
                <a:rPr lang="ru-RU" altLang="ru-RU" sz="2800" b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 сложении дробей с одинаковыми знаменателями числители складывают, а знаменатель оставляют тот же.</a:t>
              </a:r>
            </a:p>
          </p:txBody>
        </p:sp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1074736" y="3381588"/>
              <a:ext cx="8105635" cy="4856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2400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 помощью букв правило сложения можно записать так:</a:t>
              </a:r>
            </a:p>
          </p:txBody>
        </p:sp>
        <p:pic>
          <p:nvPicPr>
            <p:cNvPr id="4199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4806" y="-24170"/>
              <a:ext cx="8811839" cy="625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986" name="Group 10"/>
          <p:cNvGrpSpPr>
            <a:grpSpLocks/>
          </p:cNvGrpSpPr>
          <p:nvPr/>
        </p:nvGrpSpPr>
        <p:grpSpPr bwMode="auto">
          <a:xfrm rot="-2947379">
            <a:off x="935832" y="5312568"/>
            <a:ext cx="596900" cy="1401763"/>
            <a:chOff x="3797" y="754"/>
            <a:chExt cx="852" cy="1931"/>
          </a:xfrm>
        </p:grpSpPr>
        <p:sp>
          <p:nvSpPr>
            <p:cNvPr id="41987" name="Freeform 11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16" name="Freeform 12"/>
            <p:cNvSpPr>
              <a:spLocks/>
            </p:cNvSpPr>
            <p:nvPr/>
          </p:nvSpPr>
          <p:spPr bwMode="auto">
            <a:xfrm rot="78698">
              <a:off x="4437" y="2306"/>
              <a:ext cx="213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1989" name="Freeform 13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90" name="Freeform 14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:\Documents and Settings\Admin\Рабочий стол\676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2473852" cy="2357454"/>
          </a:xfrm>
          <a:prstGeom prst="rect">
            <a:avLst/>
          </a:prstGeom>
          <a:noFill/>
        </p:spPr>
      </p:pic>
      <p:pic>
        <p:nvPicPr>
          <p:cNvPr id="11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87185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5" name="Группа 2"/>
          <p:cNvGrpSpPr>
            <a:grpSpLocks/>
          </p:cNvGrpSpPr>
          <p:nvPr/>
        </p:nvGrpSpPr>
        <p:grpSpPr bwMode="auto">
          <a:xfrm>
            <a:off x="817563" y="744628"/>
            <a:ext cx="8148637" cy="5503772"/>
            <a:chOff x="1119946" y="538703"/>
            <a:chExt cx="7841693" cy="5186363"/>
          </a:xfrm>
        </p:grpSpPr>
        <p:pic>
          <p:nvPicPr>
            <p:cNvPr id="11276" name="TextBox 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93038" y="538703"/>
              <a:ext cx="4709418" cy="677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3"/>
            <p:cNvSpPr txBox="1">
              <a:spLocks noChangeArrowheads="1"/>
            </p:cNvSpPr>
            <p:nvPr/>
          </p:nvSpPr>
          <p:spPr bwMode="auto">
            <a:xfrm>
              <a:off x="3070821" y="1319503"/>
              <a:ext cx="5890818" cy="217510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altLang="ru-RU" sz="3200" kern="0" dirty="0" smtClean="0">
                  <a:solidFill>
                    <a:srgbClr val="000000"/>
                  </a:solidFill>
                  <a:cs typeface="+mn-cs"/>
                </a:rPr>
                <a:t>   </a:t>
              </a:r>
              <a:r>
                <a:rPr lang="ru-RU" altLang="ru-RU" sz="2800" b="1" kern="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 вычитании дробей с одинаковыми знаменателями из числителя уменьшаемого вычитают числитель вычитаемого, а знаменатель оставляют тот же.</a:t>
              </a:r>
            </a:p>
          </p:txBody>
        </p:sp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1119946" y="3642708"/>
              <a:ext cx="7572817" cy="43532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altLang="ru-RU" sz="2400" kern="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 помощью букв правило вычитания  можно записать так:</a:t>
              </a:r>
            </a:p>
          </p:txBody>
        </p:sp>
        <p:graphicFrame>
          <p:nvGraphicFramePr>
            <p:cNvPr id="11273" name="Object 9"/>
            <p:cNvGraphicFramePr>
              <a:graphicFrameLocks noChangeAspect="1"/>
            </p:cNvGraphicFramePr>
            <p:nvPr/>
          </p:nvGraphicFramePr>
          <p:xfrm>
            <a:off x="3222603" y="4359860"/>
            <a:ext cx="2986633" cy="1365206"/>
          </p:xfrm>
          <a:graphic>
            <a:graphicData uri="http://schemas.openxmlformats.org/presentationml/2006/ole">
              <p:oleObj spid="_x0000_s11280" name="Формула" r:id="rId6" imgW="888614" imgH="393529" progId="Equation.3">
                <p:embed/>
              </p:oleObj>
            </a:graphicData>
          </a:graphic>
        </p:graphicFrame>
      </p:grpSp>
      <p:grpSp>
        <p:nvGrpSpPr>
          <p:cNvPr id="11281" name="Group 52"/>
          <p:cNvGrpSpPr>
            <a:grpSpLocks/>
          </p:cNvGrpSpPr>
          <p:nvPr/>
        </p:nvGrpSpPr>
        <p:grpSpPr bwMode="auto">
          <a:xfrm rot="-24604089">
            <a:off x="870744" y="5474494"/>
            <a:ext cx="596900" cy="1401762"/>
            <a:chOff x="3797" y="754"/>
            <a:chExt cx="852" cy="1931"/>
          </a:xfrm>
        </p:grpSpPr>
        <p:sp>
          <p:nvSpPr>
            <p:cNvPr id="11282" name="Freeform 5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 rot="78698">
              <a:off x="4439" y="2303"/>
              <a:ext cx="215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284" name="Freeform 5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Freeform 5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C:\Documents and Settings\Admin\Рабочий стол\180316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214818"/>
            <a:ext cx="1828800" cy="2341563"/>
          </a:xfrm>
          <a:prstGeom prst="rect">
            <a:avLst/>
          </a:prstGeom>
          <a:noFill/>
        </p:spPr>
      </p:pic>
      <p:sp>
        <p:nvSpPr>
          <p:cNvPr id="9267" name="AutoShape 51"/>
          <p:cNvSpPr>
            <a:spLocks noChangeArrowheads="1"/>
          </p:cNvSpPr>
          <p:nvPr/>
        </p:nvSpPr>
        <p:spPr bwMode="auto">
          <a:xfrm>
            <a:off x="985838" y="1350963"/>
            <a:ext cx="6238875" cy="812800"/>
          </a:xfrm>
          <a:prstGeom prst="roundRect">
            <a:avLst>
              <a:gd name="adj" fmla="val 16667"/>
            </a:avLst>
          </a:prstGeom>
          <a:solidFill>
            <a:srgbClr val="F7EC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985838" y="1350963"/>
            <a:ext cx="809625" cy="812800"/>
            <a:chOff x="386" y="685"/>
            <a:chExt cx="512" cy="512"/>
          </a:xfrm>
        </p:grpSpPr>
        <p:sp>
          <p:nvSpPr>
            <p:cNvPr id="45177" name="Text Box 53"/>
            <p:cNvSpPr txBox="1">
              <a:spLocks noChangeArrowheads="1"/>
            </p:cNvSpPr>
            <p:nvPr/>
          </p:nvSpPr>
          <p:spPr bwMode="auto">
            <a:xfrm>
              <a:off x="386" y="685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5178" name="Text Box 54"/>
            <p:cNvSpPr txBox="1">
              <a:spLocks noChangeArrowheads="1"/>
            </p:cNvSpPr>
            <p:nvPr/>
          </p:nvSpPr>
          <p:spPr bwMode="auto">
            <a:xfrm>
              <a:off x="411" y="909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79" name="Line 55"/>
            <p:cNvSpPr>
              <a:spLocks noChangeShapeType="1"/>
            </p:cNvSpPr>
            <p:nvPr/>
          </p:nvSpPr>
          <p:spPr bwMode="auto">
            <a:xfrm>
              <a:off x="468" y="961"/>
              <a:ext cx="3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879600" y="1619250"/>
            <a:ext cx="328613" cy="330200"/>
            <a:chOff x="952" y="854"/>
            <a:chExt cx="208" cy="208"/>
          </a:xfrm>
        </p:grpSpPr>
        <p:sp>
          <p:nvSpPr>
            <p:cNvPr id="45175" name="Line 57"/>
            <p:cNvSpPr>
              <a:spLocks noChangeShapeType="1"/>
            </p:cNvSpPr>
            <p:nvPr/>
          </p:nvSpPr>
          <p:spPr bwMode="auto">
            <a:xfrm>
              <a:off x="952" y="958"/>
              <a:ext cx="20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76" name="Line 58"/>
            <p:cNvSpPr>
              <a:spLocks noChangeShapeType="1"/>
            </p:cNvSpPr>
            <p:nvPr/>
          </p:nvSpPr>
          <p:spPr bwMode="auto">
            <a:xfrm rot="-5400000">
              <a:off x="952" y="958"/>
              <a:ext cx="20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2357438" y="1358900"/>
            <a:ext cx="809625" cy="812800"/>
            <a:chOff x="386" y="685"/>
            <a:chExt cx="512" cy="512"/>
          </a:xfrm>
        </p:grpSpPr>
        <p:sp>
          <p:nvSpPr>
            <p:cNvPr id="45172" name="Text Box 60"/>
            <p:cNvSpPr txBox="1">
              <a:spLocks noChangeArrowheads="1"/>
            </p:cNvSpPr>
            <p:nvPr/>
          </p:nvSpPr>
          <p:spPr bwMode="auto">
            <a:xfrm>
              <a:off x="386" y="685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5173" name="Text Box 61"/>
            <p:cNvSpPr txBox="1">
              <a:spLocks noChangeArrowheads="1"/>
            </p:cNvSpPr>
            <p:nvPr/>
          </p:nvSpPr>
          <p:spPr bwMode="auto">
            <a:xfrm>
              <a:off x="411" y="909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74" name="Line 62"/>
            <p:cNvSpPr>
              <a:spLocks noChangeShapeType="1"/>
            </p:cNvSpPr>
            <p:nvPr/>
          </p:nvSpPr>
          <p:spPr bwMode="auto">
            <a:xfrm>
              <a:off x="468" y="961"/>
              <a:ext cx="3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0" name="AutoShape 64"/>
          <p:cNvSpPr>
            <a:spLocks noChangeArrowheads="1"/>
          </p:cNvSpPr>
          <p:nvPr/>
        </p:nvSpPr>
        <p:spPr bwMode="auto">
          <a:xfrm>
            <a:off x="990600" y="3200400"/>
            <a:ext cx="6238875" cy="812800"/>
          </a:xfrm>
          <a:prstGeom prst="roundRect">
            <a:avLst>
              <a:gd name="adj" fmla="val 16667"/>
            </a:avLst>
          </a:prstGeom>
          <a:solidFill>
            <a:srgbClr val="F7EC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968375" y="3221038"/>
            <a:ext cx="809625" cy="812800"/>
            <a:chOff x="386" y="685"/>
            <a:chExt cx="512" cy="512"/>
          </a:xfrm>
        </p:grpSpPr>
        <p:sp>
          <p:nvSpPr>
            <p:cNvPr id="45169" name="Text Box 66"/>
            <p:cNvSpPr txBox="1">
              <a:spLocks noChangeArrowheads="1"/>
            </p:cNvSpPr>
            <p:nvPr/>
          </p:nvSpPr>
          <p:spPr bwMode="auto">
            <a:xfrm>
              <a:off x="386" y="685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5170" name="Text Box 67"/>
            <p:cNvSpPr txBox="1">
              <a:spLocks noChangeArrowheads="1"/>
            </p:cNvSpPr>
            <p:nvPr/>
          </p:nvSpPr>
          <p:spPr bwMode="auto">
            <a:xfrm>
              <a:off x="411" y="909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71" name="Line 68"/>
            <p:cNvSpPr>
              <a:spLocks noChangeShapeType="1"/>
            </p:cNvSpPr>
            <p:nvPr/>
          </p:nvSpPr>
          <p:spPr bwMode="auto">
            <a:xfrm>
              <a:off x="468" y="961"/>
              <a:ext cx="3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1862138" y="3489325"/>
            <a:ext cx="328612" cy="330200"/>
            <a:chOff x="952" y="854"/>
            <a:chExt cx="208" cy="208"/>
          </a:xfrm>
        </p:grpSpPr>
        <p:sp>
          <p:nvSpPr>
            <p:cNvPr id="45167" name="Line 70"/>
            <p:cNvSpPr>
              <a:spLocks noChangeShapeType="1"/>
            </p:cNvSpPr>
            <p:nvPr/>
          </p:nvSpPr>
          <p:spPr bwMode="auto">
            <a:xfrm>
              <a:off x="952" y="958"/>
              <a:ext cx="20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68" name="Line 71"/>
            <p:cNvSpPr>
              <a:spLocks noChangeShapeType="1"/>
            </p:cNvSpPr>
            <p:nvPr/>
          </p:nvSpPr>
          <p:spPr bwMode="auto">
            <a:xfrm rot="-5400000">
              <a:off x="952" y="958"/>
              <a:ext cx="20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2339975" y="3228975"/>
            <a:ext cx="809625" cy="812800"/>
            <a:chOff x="386" y="685"/>
            <a:chExt cx="512" cy="512"/>
          </a:xfrm>
        </p:grpSpPr>
        <p:sp>
          <p:nvSpPr>
            <p:cNvPr id="45164" name="Text Box 73"/>
            <p:cNvSpPr txBox="1">
              <a:spLocks noChangeArrowheads="1"/>
            </p:cNvSpPr>
            <p:nvPr/>
          </p:nvSpPr>
          <p:spPr bwMode="auto">
            <a:xfrm>
              <a:off x="386" y="685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5165" name="Text Box 74"/>
            <p:cNvSpPr txBox="1">
              <a:spLocks noChangeArrowheads="1"/>
            </p:cNvSpPr>
            <p:nvPr/>
          </p:nvSpPr>
          <p:spPr bwMode="auto">
            <a:xfrm>
              <a:off x="411" y="909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66" name="Line 75"/>
            <p:cNvSpPr>
              <a:spLocks noChangeShapeType="1"/>
            </p:cNvSpPr>
            <p:nvPr/>
          </p:nvSpPr>
          <p:spPr bwMode="auto">
            <a:xfrm>
              <a:off x="468" y="961"/>
              <a:ext cx="3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93" name="AutoShape 77"/>
          <p:cNvSpPr>
            <a:spLocks noChangeArrowheads="1"/>
          </p:cNvSpPr>
          <p:nvPr/>
        </p:nvSpPr>
        <p:spPr bwMode="auto">
          <a:xfrm>
            <a:off x="1000125" y="4471988"/>
            <a:ext cx="6238875" cy="812800"/>
          </a:xfrm>
          <a:prstGeom prst="roundRect">
            <a:avLst>
              <a:gd name="adj" fmla="val 16667"/>
            </a:avLst>
          </a:prstGeom>
          <a:solidFill>
            <a:srgbClr val="F7EC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1000125" y="4471988"/>
            <a:ext cx="809625" cy="812800"/>
            <a:chOff x="386" y="685"/>
            <a:chExt cx="512" cy="512"/>
          </a:xfrm>
        </p:grpSpPr>
        <p:sp>
          <p:nvSpPr>
            <p:cNvPr id="45161" name="Text Box 79"/>
            <p:cNvSpPr txBox="1">
              <a:spLocks noChangeArrowheads="1"/>
            </p:cNvSpPr>
            <p:nvPr/>
          </p:nvSpPr>
          <p:spPr bwMode="auto">
            <a:xfrm>
              <a:off x="386" y="685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5162" name="Text Box 80"/>
            <p:cNvSpPr txBox="1">
              <a:spLocks noChangeArrowheads="1"/>
            </p:cNvSpPr>
            <p:nvPr/>
          </p:nvSpPr>
          <p:spPr bwMode="auto">
            <a:xfrm>
              <a:off x="411" y="909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63" name="Line 81"/>
            <p:cNvSpPr>
              <a:spLocks noChangeShapeType="1"/>
            </p:cNvSpPr>
            <p:nvPr/>
          </p:nvSpPr>
          <p:spPr bwMode="auto">
            <a:xfrm>
              <a:off x="468" y="961"/>
              <a:ext cx="3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1893888" y="4740275"/>
            <a:ext cx="328612" cy="330200"/>
            <a:chOff x="952" y="854"/>
            <a:chExt cx="208" cy="208"/>
          </a:xfrm>
        </p:grpSpPr>
        <p:sp>
          <p:nvSpPr>
            <p:cNvPr id="45159" name="Line 83"/>
            <p:cNvSpPr>
              <a:spLocks noChangeShapeType="1"/>
            </p:cNvSpPr>
            <p:nvPr/>
          </p:nvSpPr>
          <p:spPr bwMode="auto">
            <a:xfrm>
              <a:off x="952" y="958"/>
              <a:ext cx="20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60" name="Line 84"/>
            <p:cNvSpPr>
              <a:spLocks noChangeShapeType="1"/>
            </p:cNvSpPr>
            <p:nvPr/>
          </p:nvSpPr>
          <p:spPr bwMode="auto">
            <a:xfrm rot="-5400000">
              <a:off x="952" y="958"/>
              <a:ext cx="20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2371725" y="4479925"/>
            <a:ext cx="809625" cy="812800"/>
            <a:chOff x="386" y="685"/>
            <a:chExt cx="512" cy="512"/>
          </a:xfrm>
        </p:grpSpPr>
        <p:sp>
          <p:nvSpPr>
            <p:cNvPr id="45156" name="Text Box 86"/>
            <p:cNvSpPr txBox="1">
              <a:spLocks noChangeArrowheads="1"/>
            </p:cNvSpPr>
            <p:nvPr/>
          </p:nvSpPr>
          <p:spPr bwMode="auto">
            <a:xfrm>
              <a:off x="386" y="685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5157" name="Text Box 87"/>
            <p:cNvSpPr txBox="1">
              <a:spLocks noChangeArrowheads="1"/>
            </p:cNvSpPr>
            <p:nvPr/>
          </p:nvSpPr>
          <p:spPr bwMode="auto">
            <a:xfrm>
              <a:off x="411" y="909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58" name="Line 88"/>
            <p:cNvSpPr>
              <a:spLocks noChangeShapeType="1"/>
            </p:cNvSpPr>
            <p:nvPr/>
          </p:nvSpPr>
          <p:spPr bwMode="auto">
            <a:xfrm>
              <a:off x="468" y="961"/>
              <a:ext cx="3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AutoShape 90"/>
          <p:cNvSpPr>
            <a:spLocks noChangeArrowheads="1"/>
          </p:cNvSpPr>
          <p:nvPr/>
        </p:nvSpPr>
        <p:spPr bwMode="auto">
          <a:xfrm>
            <a:off x="950913" y="5722938"/>
            <a:ext cx="6238875" cy="812800"/>
          </a:xfrm>
          <a:prstGeom prst="roundRect">
            <a:avLst>
              <a:gd name="adj" fmla="val 16667"/>
            </a:avLst>
          </a:prstGeom>
          <a:solidFill>
            <a:srgbClr val="F7ECD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91"/>
          <p:cNvGrpSpPr>
            <a:grpSpLocks/>
          </p:cNvGrpSpPr>
          <p:nvPr/>
        </p:nvGrpSpPr>
        <p:grpSpPr bwMode="auto">
          <a:xfrm>
            <a:off x="950913" y="5722938"/>
            <a:ext cx="809625" cy="812800"/>
            <a:chOff x="386" y="685"/>
            <a:chExt cx="512" cy="512"/>
          </a:xfrm>
        </p:grpSpPr>
        <p:sp>
          <p:nvSpPr>
            <p:cNvPr id="45153" name="Text Box 92"/>
            <p:cNvSpPr txBox="1">
              <a:spLocks noChangeArrowheads="1"/>
            </p:cNvSpPr>
            <p:nvPr/>
          </p:nvSpPr>
          <p:spPr bwMode="auto">
            <a:xfrm>
              <a:off x="386" y="685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5154" name="Text Box 93"/>
            <p:cNvSpPr txBox="1">
              <a:spLocks noChangeArrowheads="1"/>
            </p:cNvSpPr>
            <p:nvPr/>
          </p:nvSpPr>
          <p:spPr bwMode="auto">
            <a:xfrm>
              <a:off x="411" y="909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55" name="Line 94"/>
            <p:cNvSpPr>
              <a:spLocks noChangeShapeType="1"/>
            </p:cNvSpPr>
            <p:nvPr/>
          </p:nvSpPr>
          <p:spPr bwMode="auto">
            <a:xfrm>
              <a:off x="468" y="961"/>
              <a:ext cx="3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95"/>
          <p:cNvGrpSpPr>
            <a:grpSpLocks/>
          </p:cNvGrpSpPr>
          <p:nvPr/>
        </p:nvGrpSpPr>
        <p:grpSpPr bwMode="auto">
          <a:xfrm>
            <a:off x="1844675" y="5991225"/>
            <a:ext cx="328613" cy="330200"/>
            <a:chOff x="952" y="854"/>
            <a:chExt cx="208" cy="208"/>
          </a:xfrm>
        </p:grpSpPr>
        <p:sp>
          <p:nvSpPr>
            <p:cNvPr id="45151" name="Line 96"/>
            <p:cNvSpPr>
              <a:spLocks noChangeShapeType="1"/>
            </p:cNvSpPr>
            <p:nvPr/>
          </p:nvSpPr>
          <p:spPr bwMode="auto">
            <a:xfrm>
              <a:off x="952" y="958"/>
              <a:ext cx="20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52" name="Line 97"/>
            <p:cNvSpPr>
              <a:spLocks noChangeShapeType="1"/>
            </p:cNvSpPr>
            <p:nvPr/>
          </p:nvSpPr>
          <p:spPr bwMode="auto">
            <a:xfrm rot="-5400000">
              <a:off x="952" y="958"/>
              <a:ext cx="208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98"/>
          <p:cNvGrpSpPr>
            <a:grpSpLocks/>
          </p:cNvGrpSpPr>
          <p:nvPr/>
        </p:nvGrpSpPr>
        <p:grpSpPr bwMode="auto">
          <a:xfrm>
            <a:off x="2322513" y="5730875"/>
            <a:ext cx="809625" cy="812800"/>
            <a:chOff x="386" y="685"/>
            <a:chExt cx="512" cy="512"/>
          </a:xfrm>
        </p:grpSpPr>
        <p:sp>
          <p:nvSpPr>
            <p:cNvPr id="45148" name="Text Box 99"/>
            <p:cNvSpPr txBox="1">
              <a:spLocks noChangeArrowheads="1"/>
            </p:cNvSpPr>
            <p:nvPr/>
          </p:nvSpPr>
          <p:spPr bwMode="auto">
            <a:xfrm>
              <a:off x="386" y="685"/>
              <a:ext cx="5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5149" name="Text Box 100"/>
            <p:cNvSpPr txBox="1">
              <a:spLocks noChangeArrowheads="1"/>
            </p:cNvSpPr>
            <p:nvPr/>
          </p:nvSpPr>
          <p:spPr bwMode="auto">
            <a:xfrm>
              <a:off x="411" y="909"/>
              <a:ext cx="4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solidFill>
                    <a:srgbClr val="000066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50" name="Line 101"/>
            <p:cNvSpPr>
              <a:spLocks noChangeShapeType="1"/>
            </p:cNvSpPr>
            <p:nvPr/>
          </p:nvSpPr>
          <p:spPr bwMode="auto">
            <a:xfrm>
              <a:off x="468" y="961"/>
              <a:ext cx="352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78"/>
          <p:cNvGrpSpPr>
            <a:grpSpLocks/>
          </p:cNvGrpSpPr>
          <p:nvPr/>
        </p:nvGrpSpPr>
        <p:grpSpPr bwMode="auto">
          <a:xfrm>
            <a:off x="3230563" y="1751013"/>
            <a:ext cx="304800" cy="69850"/>
            <a:chOff x="2035" y="1103"/>
            <a:chExt cx="192" cy="44"/>
          </a:xfrm>
        </p:grpSpPr>
        <p:sp>
          <p:nvSpPr>
            <p:cNvPr id="45146" name="Line 129"/>
            <p:cNvSpPr>
              <a:spLocks noChangeShapeType="1"/>
            </p:cNvSpPr>
            <p:nvPr/>
          </p:nvSpPr>
          <p:spPr bwMode="auto">
            <a:xfrm>
              <a:off x="2035" y="1103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47" name="Line 130"/>
            <p:cNvSpPr>
              <a:spLocks noChangeShapeType="1"/>
            </p:cNvSpPr>
            <p:nvPr/>
          </p:nvSpPr>
          <p:spPr bwMode="auto">
            <a:xfrm rot="10800000">
              <a:off x="2035" y="114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182"/>
          <p:cNvGrpSpPr>
            <a:grpSpLocks/>
          </p:cNvGrpSpPr>
          <p:nvPr/>
        </p:nvGrpSpPr>
        <p:grpSpPr bwMode="auto">
          <a:xfrm>
            <a:off x="5048250" y="1376363"/>
            <a:ext cx="758825" cy="812800"/>
            <a:chOff x="3180" y="867"/>
            <a:chExt cx="478" cy="512"/>
          </a:xfrm>
        </p:grpSpPr>
        <p:sp>
          <p:nvSpPr>
            <p:cNvPr id="45143" name="Text Box 133"/>
            <p:cNvSpPr txBox="1">
              <a:spLocks noChangeArrowheads="1"/>
            </p:cNvSpPr>
            <p:nvPr/>
          </p:nvSpPr>
          <p:spPr bwMode="auto">
            <a:xfrm>
              <a:off x="3180" y="867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45144" name="Text Box 134"/>
            <p:cNvSpPr txBox="1">
              <a:spLocks noChangeArrowheads="1"/>
            </p:cNvSpPr>
            <p:nvPr/>
          </p:nvSpPr>
          <p:spPr bwMode="auto">
            <a:xfrm>
              <a:off x="3203" y="1091"/>
              <a:ext cx="4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45" name="Line 135"/>
            <p:cNvSpPr>
              <a:spLocks noChangeShapeType="1"/>
            </p:cNvSpPr>
            <p:nvPr/>
          </p:nvSpPr>
          <p:spPr bwMode="auto">
            <a:xfrm>
              <a:off x="3257" y="1143"/>
              <a:ext cx="3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53" name="Text Box 137"/>
          <p:cNvSpPr txBox="1">
            <a:spLocks noChangeArrowheads="1"/>
          </p:cNvSpPr>
          <p:nvPr/>
        </p:nvSpPr>
        <p:spPr bwMode="auto">
          <a:xfrm>
            <a:off x="3600450" y="137636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1</a:t>
            </a:r>
            <a:r>
              <a:rPr lang="en-US" b="1">
                <a:latin typeface="Times New Roman" pitchFamily="18" charset="0"/>
              </a:rPr>
              <a:t> + </a:t>
            </a:r>
            <a:r>
              <a:rPr lang="ru-RU" b="1">
                <a:latin typeface="Times New Roman" pitchFamily="18" charset="0"/>
              </a:rPr>
              <a:t>2</a:t>
            </a:r>
          </a:p>
        </p:txBody>
      </p:sp>
      <p:sp>
        <p:nvSpPr>
          <p:cNvPr id="9354" name="Text Box 138"/>
          <p:cNvSpPr txBox="1">
            <a:spLocks noChangeArrowheads="1"/>
          </p:cNvSpPr>
          <p:nvPr/>
        </p:nvSpPr>
        <p:spPr bwMode="auto">
          <a:xfrm>
            <a:off x="3752850" y="1731963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6</a:t>
            </a:r>
          </a:p>
        </p:txBody>
      </p:sp>
      <p:sp>
        <p:nvSpPr>
          <p:cNvPr id="9355" name="Line 139"/>
          <p:cNvSpPr>
            <a:spLocks noChangeShapeType="1"/>
          </p:cNvSpPr>
          <p:nvPr/>
        </p:nvSpPr>
        <p:spPr bwMode="auto">
          <a:xfrm flipV="1">
            <a:off x="3722688" y="1808163"/>
            <a:ext cx="7937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6" name="Group 140"/>
          <p:cNvGrpSpPr>
            <a:grpSpLocks/>
          </p:cNvGrpSpPr>
          <p:nvPr/>
        </p:nvGrpSpPr>
        <p:grpSpPr bwMode="auto">
          <a:xfrm>
            <a:off x="4591050" y="1757363"/>
            <a:ext cx="304800" cy="69850"/>
            <a:chOff x="3212" y="654"/>
            <a:chExt cx="192" cy="44"/>
          </a:xfrm>
        </p:grpSpPr>
        <p:sp>
          <p:nvSpPr>
            <p:cNvPr id="45141" name="Line 141"/>
            <p:cNvSpPr>
              <a:spLocks noChangeShapeType="1"/>
            </p:cNvSpPr>
            <p:nvPr/>
          </p:nvSpPr>
          <p:spPr bwMode="auto">
            <a:xfrm>
              <a:off x="3212" y="65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42" name="Line 142"/>
            <p:cNvSpPr>
              <a:spLocks noChangeShapeType="1"/>
            </p:cNvSpPr>
            <p:nvPr/>
          </p:nvSpPr>
          <p:spPr bwMode="auto">
            <a:xfrm rot="10800000">
              <a:off x="3212" y="69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5079" name="Text Box 143"/>
          <p:cNvSpPr txBox="1">
            <a:spLocks noChangeArrowheads="1"/>
          </p:cNvSpPr>
          <p:nvPr/>
        </p:nvSpPr>
        <p:spPr bwMode="auto">
          <a:xfrm>
            <a:off x="685800" y="228600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Проследите, в какой последовательности производятся записи при сложении дробей с одинаковыми знаменателями:</a:t>
            </a:r>
          </a:p>
        </p:txBody>
      </p:sp>
      <p:grpSp>
        <p:nvGrpSpPr>
          <p:cNvPr id="17" name="Group 179"/>
          <p:cNvGrpSpPr>
            <a:grpSpLocks/>
          </p:cNvGrpSpPr>
          <p:nvPr/>
        </p:nvGrpSpPr>
        <p:grpSpPr bwMode="auto">
          <a:xfrm>
            <a:off x="3190875" y="3630613"/>
            <a:ext cx="304800" cy="69850"/>
            <a:chOff x="2010" y="2287"/>
            <a:chExt cx="192" cy="44"/>
          </a:xfrm>
        </p:grpSpPr>
        <p:sp>
          <p:nvSpPr>
            <p:cNvPr id="45139" name="Line 144"/>
            <p:cNvSpPr>
              <a:spLocks noChangeShapeType="1"/>
            </p:cNvSpPr>
            <p:nvPr/>
          </p:nvSpPr>
          <p:spPr bwMode="auto">
            <a:xfrm>
              <a:off x="2010" y="228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40" name="Line 145"/>
            <p:cNvSpPr>
              <a:spLocks noChangeShapeType="1"/>
            </p:cNvSpPr>
            <p:nvPr/>
          </p:nvSpPr>
          <p:spPr bwMode="auto">
            <a:xfrm rot="10800000">
              <a:off x="2010" y="2331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83"/>
          <p:cNvGrpSpPr>
            <a:grpSpLocks/>
          </p:cNvGrpSpPr>
          <p:nvPr/>
        </p:nvGrpSpPr>
        <p:grpSpPr bwMode="auto">
          <a:xfrm>
            <a:off x="5029200" y="3276600"/>
            <a:ext cx="758825" cy="722313"/>
            <a:chOff x="3155" y="2051"/>
            <a:chExt cx="478" cy="455"/>
          </a:xfrm>
        </p:grpSpPr>
        <p:sp>
          <p:nvSpPr>
            <p:cNvPr id="45136" name="Text Box 146"/>
            <p:cNvSpPr txBox="1">
              <a:spLocks noChangeArrowheads="1"/>
            </p:cNvSpPr>
            <p:nvPr/>
          </p:nvSpPr>
          <p:spPr bwMode="auto">
            <a:xfrm>
              <a:off x="3155" y="2051"/>
              <a:ext cx="47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5137" name="Text Box 147"/>
            <p:cNvSpPr txBox="1">
              <a:spLocks noChangeArrowheads="1"/>
            </p:cNvSpPr>
            <p:nvPr/>
          </p:nvSpPr>
          <p:spPr bwMode="auto">
            <a:xfrm>
              <a:off x="3178" y="2275"/>
              <a:ext cx="4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38" name="Line 148"/>
            <p:cNvSpPr>
              <a:spLocks noChangeShapeType="1"/>
            </p:cNvSpPr>
            <p:nvPr/>
          </p:nvSpPr>
          <p:spPr bwMode="auto">
            <a:xfrm>
              <a:off x="3232" y="2327"/>
              <a:ext cx="3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65" name="Text Box 149"/>
          <p:cNvSpPr txBox="1">
            <a:spLocks noChangeArrowheads="1"/>
          </p:cNvSpPr>
          <p:nvPr/>
        </p:nvSpPr>
        <p:spPr bwMode="auto">
          <a:xfrm>
            <a:off x="3560763" y="3255963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1</a:t>
            </a:r>
            <a:r>
              <a:rPr lang="en-US" b="1">
                <a:latin typeface="Times New Roman" pitchFamily="18" charset="0"/>
              </a:rPr>
              <a:t> + </a:t>
            </a:r>
            <a:r>
              <a:rPr lang="ru-RU" b="1">
                <a:latin typeface="Times New Roman" pitchFamily="18" charset="0"/>
              </a:rPr>
              <a:t>3</a:t>
            </a:r>
          </a:p>
        </p:txBody>
      </p:sp>
      <p:sp>
        <p:nvSpPr>
          <p:cNvPr id="9366" name="Text Box 150"/>
          <p:cNvSpPr txBox="1">
            <a:spLocks noChangeArrowheads="1"/>
          </p:cNvSpPr>
          <p:nvPr/>
        </p:nvSpPr>
        <p:spPr bwMode="auto">
          <a:xfrm>
            <a:off x="3713163" y="3611563"/>
            <a:ext cx="68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6</a:t>
            </a:r>
          </a:p>
        </p:txBody>
      </p:sp>
      <p:sp>
        <p:nvSpPr>
          <p:cNvPr id="9367" name="Line 151"/>
          <p:cNvSpPr>
            <a:spLocks noChangeShapeType="1"/>
          </p:cNvSpPr>
          <p:nvPr/>
        </p:nvSpPr>
        <p:spPr bwMode="auto">
          <a:xfrm flipV="1">
            <a:off x="3657600" y="3657600"/>
            <a:ext cx="7937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9" name="Group 152"/>
          <p:cNvGrpSpPr>
            <a:grpSpLocks/>
          </p:cNvGrpSpPr>
          <p:nvPr/>
        </p:nvGrpSpPr>
        <p:grpSpPr bwMode="auto">
          <a:xfrm>
            <a:off x="4551363" y="3636963"/>
            <a:ext cx="304800" cy="69850"/>
            <a:chOff x="3212" y="654"/>
            <a:chExt cx="192" cy="44"/>
          </a:xfrm>
        </p:grpSpPr>
        <p:sp>
          <p:nvSpPr>
            <p:cNvPr id="45134" name="Line 153"/>
            <p:cNvSpPr>
              <a:spLocks noChangeShapeType="1"/>
            </p:cNvSpPr>
            <p:nvPr/>
          </p:nvSpPr>
          <p:spPr bwMode="auto">
            <a:xfrm>
              <a:off x="3212" y="65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35" name="Line 154"/>
            <p:cNvSpPr>
              <a:spLocks noChangeShapeType="1"/>
            </p:cNvSpPr>
            <p:nvPr/>
          </p:nvSpPr>
          <p:spPr bwMode="auto">
            <a:xfrm rot="10800000">
              <a:off x="3212" y="69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180"/>
          <p:cNvGrpSpPr>
            <a:grpSpLocks/>
          </p:cNvGrpSpPr>
          <p:nvPr/>
        </p:nvGrpSpPr>
        <p:grpSpPr bwMode="auto">
          <a:xfrm>
            <a:off x="3201988" y="4870450"/>
            <a:ext cx="304800" cy="69850"/>
            <a:chOff x="2017" y="3068"/>
            <a:chExt cx="192" cy="44"/>
          </a:xfrm>
        </p:grpSpPr>
        <p:sp>
          <p:nvSpPr>
            <p:cNvPr id="45132" name="Line 155"/>
            <p:cNvSpPr>
              <a:spLocks noChangeShapeType="1"/>
            </p:cNvSpPr>
            <p:nvPr/>
          </p:nvSpPr>
          <p:spPr bwMode="auto">
            <a:xfrm>
              <a:off x="2017" y="306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33" name="Line 156"/>
            <p:cNvSpPr>
              <a:spLocks noChangeShapeType="1"/>
            </p:cNvSpPr>
            <p:nvPr/>
          </p:nvSpPr>
          <p:spPr bwMode="auto">
            <a:xfrm rot="10800000">
              <a:off x="2017" y="3112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184"/>
          <p:cNvGrpSpPr>
            <a:grpSpLocks/>
          </p:cNvGrpSpPr>
          <p:nvPr/>
        </p:nvGrpSpPr>
        <p:grpSpPr bwMode="auto">
          <a:xfrm>
            <a:off x="5019675" y="4495800"/>
            <a:ext cx="758825" cy="812800"/>
            <a:chOff x="3162" y="2832"/>
            <a:chExt cx="478" cy="512"/>
          </a:xfrm>
        </p:grpSpPr>
        <p:sp>
          <p:nvSpPr>
            <p:cNvPr id="45129" name="Text Box 157"/>
            <p:cNvSpPr txBox="1">
              <a:spLocks noChangeArrowheads="1"/>
            </p:cNvSpPr>
            <p:nvPr/>
          </p:nvSpPr>
          <p:spPr bwMode="auto">
            <a:xfrm>
              <a:off x="3162" y="2832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5130" name="Text Box 158"/>
            <p:cNvSpPr txBox="1">
              <a:spLocks noChangeArrowheads="1"/>
            </p:cNvSpPr>
            <p:nvPr/>
          </p:nvSpPr>
          <p:spPr bwMode="auto">
            <a:xfrm>
              <a:off x="3185" y="3056"/>
              <a:ext cx="4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31" name="Line 159"/>
            <p:cNvSpPr>
              <a:spLocks noChangeShapeType="1"/>
            </p:cNvSpPr>
            <p:nvPr/>
          </p:nvSpPr>
          <p:spPr bwMode="auto">
            <a:xfrm>
              <a:off x="3239" y="3108"/>
              <a:ext cx="3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76" name="Text Box 160"/>
          <p:cNvSpPr txBox="1">
            <a:spLocks noChangeArrowheads="1"/>
          </p:cNvSpPr>
          <p:nvPr/>
        </p:nvSpPr>
        <p:spPr bwMode="auto">
          <a:xfrm>
            <a:off x="3571875" y="4495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2 + </a:t>
            </a:r>
            <a:r>
              <a:rPr lang="ru-RU" b="1">
                <a:latin typeface="Times New Roman" pitchFamily="18" charset="0"/>
              </a:rPr>
              <a:t>2</a:t>
            </a:r>
          </a:p>
        </p:txBody>
      </p:sp>
      <p:sp>
        <p:nvSpPr>
          <p:cNvPr id="9377" name="Text Box 161"/>
          <p:cNvSpPr txBox="1">
            <a:spLocks noChangeArrowheads="1"/>
          </p:cNvSpPr>
          <p:nvPr/>
        </p:nvSpPr>
        <p:spPr bwMode="auto">
          <a:xfrm>
            <a:off x="3724275" y="4851400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6</a:t>
            </a:r>
          </a:p>
        </p:txBody>
      </p:sp>
      <p:sp>
        <p:nvSpPr>
          <p:cNvPr id="9378" name="Line 162"/>
          <p:cNvSpPr>
            <a:spLocks noChangeShapeType="1"/>
          </p:cNvSpPr>
          <p:nvPr/>
        </p:nvSpPr>
        <p:spPr bwMode="auto">
          <a:xfrm flipV="1">
            <a:off x="3694113" y="4927600"/>
            <a:ext cx="7937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2" name="Group 163"/>
          <p:cNvGrpSpPr>
            <a:grpSpLocks/>
          </p:cNvGrpSpPr>
          <p:nvPr/>
        </p:nvGrpSpPr>
        <p:grpSpPr bwMode="auto">
          <a:xfrm>
            <a:off x="4562475" y="4876800"/>
            <a:ext cx="304800" cy="69850"/>
            <a:chOff x="3212" y="654"/>
            <a:chExt cx="192" cy="44"/>
          </a:xfrm>
        </p:grpSpPr>
        <p:sp>
          <p:nvSpPr>
            <p:cNvPr id="45127" name="Line 164"/>
            <p:cNvSpPr>
              <a:spLocks noChangeShapeType="1"/>
            </p:cNvSpPr>
            <p:nvPr/>
          </p:nvSpPr>
          <p:spPr bwMode="auto">
            <a:xfrm>
              <a:off x="3212" y="65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28" name="Line 165"/>
            <p:cNvSpPr>
              <a:spLocks noChangeShapeType="1"/>
            </p:cNvSpPr>
            <p:nvPr/>
          </p:nvSpPr>
          <p:spPr bwMode="auto">
            <a:xfrm rot="10800000">
              <a:off x="3212" y="69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181"/>
          <p:cNvGrpSpPr>
            <a:grpSpLocks/>
          </p:cNvGrpSpPr>
          <p:nvPr/>
        </p:nvGrpSpPr>
        <p:grpSpPr bwMode="auto">
          <a:xfrm>
            <a:off x="3165475" y="6122988"/>
            <a:ext cx="304800" cy="69850"/>
            <a:chOff x="1994" y="3857"/>
            <a:chExt cx="192" cy="44"/>
          </a:xfrm>
        </p:grpSpPr>
        <p:sp>
          <p:nvSpPr>
            <p:cNvPr id="45125" name="Line 166"/>
            <p:cNvSpPr>
              <a:spLocks noChangeShapeType="1"/>
            </p:cNvSpPr>
            <p:nvPr/>
          </p:nvSpPr>
          <p:spPr bwMode="auto">
            <a:xfrm>
              <a:off x="1994" y="385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26" name="Line 167"/>
            <p:cNvSpPr>
              <a:spLocks noChangeShapeType="1"/>
            </p:cNvSpPr>
            <p:nvPr/>
          </p:nvSpPr>
          <p:spPr bwMode="auto">
            <a:xfrm rot="10800000">
              <a:off x="1994" y="3901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185"/>
          <p:cNvGrpSpPr>
            <a:grpSpLocks/>
          </p:cNvGrpSpPr>
          <p:nvPr/>
        </p:nvGrpSpPr>
        <p:grpSpPr bwMode="auto">
          <a:xfrm>
            <a:off x="4983163" y="5748338"/>
            <a:ext cx="758825" cy="812800"/>
            <a:chOff x="3139" y="3621"/>
            <a:chExt cx="478" cy="512"/>
          </a:xfrm>
        </p:grpSpPr>
        <p:sp>
          <p:nvSpPr>
            <p:cNvPr id="45122" name="Text Box 168"/>
            <p:cNvSpPr txBox="1">
              <a:spLocks noChangeArrowheads="1"/>
            </p:cNvSpPr>
            <p:nvPr/>
          </p:nvSpPr>
          <p:spPr bwMode="auto">
            <a:xfrm>
              <a:off x="3139" y="3621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5123" name="Text Box 169"/>
            <p:cNvSpPr txBox="1">
              <a:spLocks noChangeArrowheads="1"/>
            </p:cNvSpPr>
            <p:nvPr/>
          </p:nvSpPr>
          <p:spPr bwMode="auto">
            <a:xfrm>
              <a:off x="3162" y="3845"/>
              <a:ext cx="4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45124" name="Line 170"/>
            <p:cNvSpPr>
              <a:spLocks noChangeShapeType="1"/>
            </p:cNvSpPr>
            <p:nvPr/>
          </p:nvSpPr>
          <p:spPr bwMode="auto">
            <a:xfrm>
              <a:off x="3216" y="3897"/>
              <a:ext cx="3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87" name="Text Box 171"/>
          <p:cNvSpPr txBox="1">
            <a:spLocks noChangeArrowheads="1"/>
          </p:cNvSpPr>
          <p:nvPr/>
        </p:nvSpPr>
        <p:spPr bwMode="auto">
          <a:xfrm>
            <a:off x="3535363" y="5748338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3</a:t>
            </a:r>
            <a:r>
              <a:rPr lang="en-US" b="1">
                <a:latin typeface="Times New Roman" pitchFamily="18" charset="0"/>
              </a:rPr>
              <a:t> + </a:t>
            </a:r>
            <a:r>
              <a:rPr lang="ru-RU" b="1">
                <a:latin typeface="Times New Roman" pitchFamily="18" charset="0"/>
              </a:rPr>
              <a:t>2</a:t>
            </a:r>
          </a:p>
        </p:txBody>
      </p:sp>
      <p:sp>
        <p:nvSpPr>
          <p:cNvPr id="9388" name="Text Box 172"/>
          <p:cNvSpPr txBox="1">
            <a:spLocks noChangeArrowheads="1"/>
          </p:cNvSpPr>
          <p:nvPr/>
        </p:nvSpPr>
        <p:spPr bwMode="auto">
          <a:xfrm>
            <a:off x="3687763" y="6103938"/>
            <a:ext cx="68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6</a:t>
            </a:r>
          </a:p>
        </p:txBody>
      </p:sp>
      <p:sp>
        <p:nvSpPr>
          <p:cNvPr id="9389" name="Line 173"/>
          <p:cNvSpPr>
            <a:spLocks noChangeShapeType="1"/>
          </p:cNvSpPr>
          <p:nvPr/>
        </p:nvSpPr>
        <p:spPr bwMode="auto">
          <a:xfrm flipV="1">
            <a:off x="3657600" y="6180138"/>
            <a:ext cx="7937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5" name="Group 174"/>
          <p:cNvGrpSpPr>
            <a:grpSpLocks/>
          </p:cNvGrpSpPr>
          <p:nvPr/>
        </p:nvGrpSpPr>
        <p:grpSpPr bwMode="auto">
          <a:xfrm>
            <a:off x="4525963" y="6129338"/>
            <a:ext cx="304800" cy="69850"/>
            <a:chOff x="3212" y="654"/>
            <a:chExt cx="192" cy="44"/>
          </a:xfrm>
        </p:grpSpPr>
        <p:sp>
          <p:nvSpPr>
            <p:cNvPr id="45120" name="Line 175"/>
            <p:cNvSpPr>
              <a:spLocks noChangeShapeType="1"/>
            </p:cNvSpPr>
            <p:nvPr/>
          </p:nvSpPr>
          <p:spPr bwMode="auto">
            <a:xfrm>
              <a:off x="3212" y="654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21" name="Line 176"/>
            <p:cNvSpPr>
              <a:spLocks noChangeShapeType="1"/>
            </p:cNvSpPr>
            <p:nvPr/>
          </p:nvSpPr>
          <p:spPr bwMode="auto">
            <a:xfrm rot="10800000">
              <a:off x="3212" y="69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93" name="Text Box 177"/>
          <p:cNvSpPr txBox="1">
            <a:spLocks noChangeArrowheads="1"/>
          </p:cNvSpPr>
          <p:nvPr/>
        </p:nvSpPr>
        <p:spPr bwMode="auto">
          <a:xfrm>
            <a:off x="585788" y="2325688"/>
            <a:ext cx="8018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 Cyr" pitchFamily="18" charset="-52"/>
                <a:cs typeface="+mn-cs"/>
              </a:rPr>
              <a:t>Запишите решение самостоятельно, а затем проверьте себя:</a:t>
            </a:r>
          </a:p>
        </p:txBody>
      </p:sp>
      <p:grpSp>
        <p:nvGrpSpPr>
          <p:cNvPr id="45099" name="Group 104"/>
          <p:cNvGrpSpPr>
            <a:grpSpLocks/>
          </p:cNvGrpSpPr>
          <p:nvPr/>
        </p:nvGrpSpPr>
        <p:grpSpPr bwMode="auto">
          <a:xfrm>
            <a:off x="0" y="0"/>
            <a:ext cx="9093200" cy="6835775"/>
            <a:chOff x="14" y="0"/>
            <a:chExt cx="5728" cy="4306"/>
          </a:xfrm>
        </p:grpSpPr>
        <p:sp>
          <p:nvSpPr>
            <p:cNvPr id="45100" name="Freeform 105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01" name="Freeform 106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02" name="Freeform 107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03" name="Freeform 108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04" name="Freeform 109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05" name="Freeform 110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5106" name="Group 111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5118" name="Arc 11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119" name="Arc 11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5107" name="Freeform 114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108" name="Freeform 115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5109" name="Group 116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5116" name="Arc 117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117" name="Arc 118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5110" name="Group 119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5114" name="Arc 120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115" name="Arc 121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5111" name="Group 122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45112" name="Arc 123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113" name="Arc 124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9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9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" grpId="0" animBg="1"/>
      <p:bldP spid="9280" grpId="0" animBg="1"/>
      <p:bldP spid="9293" grpId="0" animBg="1"/>
      <p:bldP spid="9306" grpId="0" animBg="1"/>
      <p:bldP spid="9353" grpId="0" autoUpdateAnimBg="0"/>
      <p:bldP spid="9354" grpId="0" autoUpdateAnimBg="0"/>
      <p:bldP spid="9355" grpId="0" animBg="1"/>
      <p:bldP spid="9365" grpId="0" autoUpdateAnimBg="0"/>
      <p:bldP spid="9366" grpId="0" autoUpdateAnimBg="0"/>
      <p:bldP spid="9367" grpId="0" animBg="1"/>
      <p:bldP spid="9376" grpId="0" autoUpdateAnimBg="0"/>
      <p:bldP spid="9377" grpId="0" autoUpdateAnimBg="0"/>
      <p:bldP spid="9378" grpId="0" animBg="1"/>
      <p:bldP spid="9387" grpId="0" autoUpdateAnimBg="0"/>
      <p:bldP spid="9388" grpId="0" autoUpdateAnimBg="0"/>
      <p:bldP spid="9389" grpId="0" animBg="1"/>
      <p:bldP spid="939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59"/>
          <p:cNvGrpSpPr>
            <a:grpSpLocks/>
          </p:cNvGrpSpPr>
          <p:nvPr/>
        </p:nvGrpSpPr>
        <p:grpSpPr bwMode="auto">
          <a:xfrm>
            <a:off x="50800" y="304800"/>
            <a:ext cx="9093200" cy="6407150"/>
            <a:chOff x="14" y="0"/>
            <a:chExt cx="5728" cy="4306"/>
          </a:xfrm>
        </p:grpSpPr>
        <p:sp>
          <p:nvSpPr>
            <p:cNvPr id="46085" name="Freeform 260"/>
            <p:cNvSpPr>
              <a:spLocks/>
            </p:cNvSpPr>
            <p:nvPr/>
          </p:nvSpPr>
          <p:spPr bwMode="auto">
            <a:xfrm>
              <a:off x="357" y="70"/>
              <a:ext cx="5040" cy="5"/>
            </a:xfrm>
            <a:custGeom>
              <a:avLst/>
              <a:gdLst>
                <a:gd name="T0" fmla="*/ 5040 w 5040"/>
                <a:gd name="T1" fmla="*/ 0 h 5"/>
                <a:gd name="T2" fmla="*/ 0 w 5040"/>
                <a:gd name="T3" fmla="*/ 5 h 5"/>
                <a:gd name="T4" fmla="*/ 0 60000 65536"/>
                <a:gd name="T5" fmla="*/ 0 60000 65536"/>
                <a:gd name="T6" fmla="*/ 0 w 5040"/>
                <a:gd name="T7" fmla="*/ 0 h 5"/>
                <a:gd name="T8" fmla="*/ 5040 w 504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5">
                  <a:moveTo>
                    <a:pt x="5040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6" name="Freeform 261"/>
            <p:cNvSpPr>
              <a:spLocks/>
            </p:cNvSpPr>
            <p:nvPr/>
          </p:nvSpPr>
          <p:spPr bwMode="auto">
            <a:xfrm>
              <a:off x="327" y="29"/>
              <a:ext cx="5102" cy="3"/>
            </a:xfrm>
            <a:custGeom>
              <a:avLst/>
              <a:gdLst>
                <a:gd name="T0" fmla="*/ 5102 w 5102"/>
                <a:gd name="T1" fmla="*/ 0 h 3"/>
                <a:gd name="T2" fmla="*/ 0 w 5102"/>
                <a:gd name="T3" fmla="*/ 3 h 3"/>
                <a:gd name="T4" fmla="*/ 0 60000 65536"/>
                <a:gd name="T5" fmla="*/ 0 60000 65536"/>
                <a:gd name="T6" fmla="*/ 0 w 5102"/>
                <a:gd name="T7" fmla="*/ 0 h 3"/>
                <a:gd name="T8" fmla="*/ 5102 w 5102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2" h="3">
                  <a:moveTo>
                    <a:pt x="5102" y="0"/>
                  </a:moveTo>
                  <a:lnTo>
                    <a:pt x="0" y="3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7" name="Freeform 262"/>
            <p:cNvSpPr>
              <a:spLocks/>
            </p:cNvSpPr>
            <p:nvPr/>
          </p:nvSpPr>
          <p:spPr bwMode="auto">
            <a:xfrm>
              <a:off x="71" y="362"/>
              <a:ext cx="6" cy="3580"/>
            </a:xfrm>
            <a:custGeom>
              <a:avLst/>
              <a:gdLst>
                <a:gd name="T0" fmla="*/ 6 w 6"/>
                <a:gd name="T1" fmla="*/ 3580 h 3580"/>
                <a:gd name="T2" fmla="*/ 0 w 6"/>
                <a:gd name="T3" fmla="*/ 0 h 3580"/>
                <a:gd name="T4" fmla="*/ 0 60000 65536"/>
                <a:gd name="T5" fmla="*/ 0 60000 65536"/>
                <a:gd name="T6" fmla="*/ 0 w 6"/>
                <a:gd name="T7" fmla="*/ 0 h 3580"/>
                <a:gd name="T8" fmla="*/ 6 w 6"/>
                <a:gd name="T9" fmla="*/ 3580 h 35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3580">
                  <a:moveTo>
                    <a:pt x="6" y="3580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8" name="Freeform 263"/>
            <p:cNvSpPr>
              <a:spLocks/>
            </p:cNvSpPr>
            <p:nvPr/>
          </p:nvSpPr>
          <p:spPr bwMode="auto">
            <a:xfrm>
              <a:off x="32" y="336"/>
              <a:ext cx="3" cy="3641"/>
            </a:xfrm>
            <a:custGeom>
              <a:avLst/>
              <a:gdLst>
                <a:gd name="T0" fmla="*/ 3 w 3"/>
                <a:gd name="T1" fmla="*/ 3641 h 3641"/>
                <a:gd name="T2" fmla="*/ 0 w 3"/>
                <a:gd name="T3" fmla="*/ 0 h 3641"/>
                <a:gd name="T4" fmla="*/ 0 60000 65536"/>
                <a:gd name="T5" fmla="*/ 0 60000 65536"/>
                <a:gd name="T6" fmla="*/ 0 w 3"/>
                <a:gd name="T7" fmla="*/ 0 h 3641"/>
                <a:gd name="T8" fmla="*/ 3 w 3"/>
                <a:gd name="T9" fmla="*/ 3641 h 36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641">
                  <a:moveTo>
                    <a:pt x="3" y="3641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89" name="Freeform 264"/>
            <p:cNvSpPr>
              <a:spLocks/>
            </p:cNvSpPr>
            <p:nvPr/>
          </p:nvSpPr>
          <p:spPr bwMode="auto">
            <a:xfrm>
              <a:off x="359" y="4224"/>
              <a:ext cx="5040" cy="2"/>
            </a:xfrm>
            <a:custGeom>
              <a:avLst/>
              <a:gdLst>
                <a:gd name="T0" fmla="*/ 5040 w 5040"/>
                <a:gd name="T1" fmla="*/ 0 h 2"/>
                <a:gd name="T2" fmla="*/ 0 w 5040"/>
                <a:gd name="T3" fmla="*/ 2 h 2"/>
                <a:gd name="T4" fmla="*/ 0 60000 65536"/>
                <a:gd name="T5" fmla="*/ 0 60000 65536"/>
                <a:gd name="T6" fmla="*/ 0 w 5040"/>
                <a:gd name="T7" fmla="*/ 0 h 2"/>
                <a:gd name="T8" fmla="*/ 5040 w 5040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0" h="2">
                  <a:moveTo>
                    <a:pt x="5040" y="0"/>
                  </a:moveTo>
                  <a:lnTo>
                    <a:pt x="0" y="2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0" name="Freeform 265"/>
            <p:cNvSpPr>
              <a:spLocks/>
            </p:cNvSpPr>
            <p:nvPr/>
          </p:nvSpPr>
          <p:spPr bwMode="auto">
            <a:xfrm>
              <a:off x="327" y="4272"/>
              <a:ext cx="5105" cy="5"/>
            </a:xfrm>
            <a:custGeom>
              <a:avLst/>
              <a:gdLst>
                <a:gd name="T0" fmla="*/ 5105 w 5105"/>
                <a:gd name="T1" fmla="*/ 0 h 5"/>
                <a:gd name="T2" fmla="*/ 0 w 5105"/>
                <a:gd name="T3" fmla="*/ 5 h 5"/>
                <a:gd name="T4" fmla="*/ 0 60000 65536"/>
                <a:gd name="T5" fmla="*/ 0 60000 65536"/>
                <a:gd name="T6" fmla="*/ 0 w 5105"/>
                <a:gd name="T7" fmla="*/ 0 h 5"/>
                <a:gd name="T8" fmla="*/ 5105 w 510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5" h="5">
                  <a:moveTo>
                    <a:pt x="5105" y="0"/>
                  </a:moveTo>
                  <a:lnTo>
                    <a:pt x="0" y="5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091" name="Group 266"/>
            <p:cNvGrpSpPr>
              <a:grpSpLocks/>
            </p:cNvGrpSpPr>
            <p:nvPr/>
          </p:nvGrpSpPr>
          <p:grpSpPr bwMode="auto">
            <a:xfrm>
              <a:off x="5417" y="3921"/>
              <a:ext cx="325" cy="380"/>
              <a:chOff x="5417" y="3921"/>
              <a:chExt cx="325" cy="380"/>
            </a:xfrm>
          </p:grpSpPr>
          <p:sp>
            <p:nvSpPr>
              <p:cNvPr id="46103" name="Arc 267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104" name="Arc 268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6092" name="Freeform 269"/>
            <p:cNvSpPr>
              <a:spLocks/>
            </p:cNvSpPr>
            <p:nvPr/>
          </p:nvSpPr>
          <p:spPr bwMode="auto">
            <a:xfrm>
              <a:off x="5678" y="360"/>
              <a:ext cx="3" cy="3582"/>
            </a:xfrm>
            <a:custGeom>
              <a:avLst/>
              <a:gdLst>
                <a:gd name="T0" fmla="*/ 3 w 3"/>
                <a:gd name="T1" fmla="*/ 3582 h 3582"/>
                <a:gd name="T2" fmla="*/ 0 w 3"/>
                <a:gd name="T3" fmla="*/ 0 h 3582"/>
                <a:gd name="T4" fmla="*/ 0 60000 65536"/>
                <a:gd name="T5" fmla="*/ 0 60000 65536"/>
                <a:gd name="T6" fmla="*/ 0 w 3"/>
                <a:gd name="T7" fmla="*/ 0 h 3582"/>
                <a:gd name="T8" fmla="*/ 3 w 3"/>
                <a:gd name="T9" fmla="*/ 3582 h 35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3582">
                  <a:moveTo>
                    <a:pt x="3" y="358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093" name="Freeform 270"/>
            <p:cNvSpPr>
              <a:spLocks/>
            </p:cNvSpPr>
            <p:nvPr/>
          </p:nvSpPr>
          <p:spPr bwMode="auto">
            <a:xfrm>
              <a:off x="5723" y="327"/>
              <a:ext cx="1" cy="3642"/>
            </a:xfrm>
            <a:custGeom>
              <a:avLst/>
              <a:gdLst>
                <a:gd name="T0" fmla="*/ 1 w 1"/>
                <a:gd name="T1" fmla="*/ 3642 h 3642"/>
                <a:gd name="T2" fmla="*/ 0 w 1"/>
                <a:gd name="T3" fmla="*/ 0 h 3642"/>
                <a:gd name="T4" fmla="*/ 0 60000 65536"/>
                <a:gd name="T5" fmla="*/ 0 60000 65536"/>
                <a:gd name="T6" fmla="*/ 0 w 1"/>
                <a:gd name="T7" fmla="*/ 0 h 3642"/>
                <a:gd name="T8" fmla="*/ 1 w 1"/>
                <a:gd name="T9" fmla="*/ 3642 h 364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642">
                  <a:moveTo>
                    <a:pt x="1" y="3642"/>
                  </a:move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99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6094" name="Group 271"/>
            <p:cNvGrpSpPr>
              <a:grpSpLocks/>
            </p:cNvGrpSpPr>
            <p:nvPr/>
          </p:nvGrpSpPr>
          <p:grpSpPr bwMode="auto">
            <a:xfrm flipH="1" flipV="1">
              <a:off x="14" y="2"/>
              <a:ext cx="325" cy="380"/>
              <a:chOff x="5417" y="3921"/>
              <a:chExt cx="325" cy="380"/>
            </a:xfrm>
          </p:grpSpPr>
          <p:sp>
            <p:nvSpPr>
              <p:cNvPr id="46101" name="Arc 272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102" name="Arc 273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6095" name="Group 274"/>
            <p:cNvGrpSpPr>
              <a:grpSpLocks/>
            </p:cNvGrpSpPr>
            <p:nvPr/>
          </p:nvGrpSpPr>
          <p:grpSpPr bwMode="auto">
            <a:xfrm flipV="1">
              <a:off x="5415" y="0"/>
              <a:ext cx="325" cy="380"/>
              <a:chOff x="5417" y="3921"/>
              <a:chExt cx="325" cy="380"/>
            </a:xfrm>
          </p:grpSpPr>
          <p:sp>
            <p:nvSpPr>
              <p:cNvPr id="46099" name="Arc 275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100" name="Arc 276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6096" name="Group 277"/>
            <p:cNvGrpSpPr>
              <a:grpSpLocks/>
            </p:cNvGrpSpPr>
            <p:nvPr/>
          </p:nvGrpSpPr>
          <p:grpSpPr bwMode="auto">
            <a:xfrm flipH="1">
              <a:off x="16" y="3926"/>
              <a:ext cx="325" cy="380"/>
              <a:chOff x="5417" y="3921"/>
              <a:chExt cx="325" cy="380"/>
            </a:xfrm>
          </p:grpSpPr>
          <p:sp>
            <p:nvSpPr>
              <p:cNvPr id="46097" name="Arc 278"/>
              <p:cNvSpPr>
                <a:spLocks/>
              </p:cNvSpPr>
              <p:nvPr/>
            </p:nvSpPr>
            <p:spPr bwMode="auto">
              <a:xfrm rot="5937534" flipH="1" flipV="1">
                <a:off x="5408" y="3930"/>
                <a:ext cx="332" cy="313"/>
              </a:xfrm>
              <a:custGeom>
                <a:avLst/>
                <a:gdLst>
                  <a:gd name="T0" fmla="*/ 0 w 22928"/>
                  <a:gd name="T1" fmla="*/ 0 h 21600"/>
                  <a:gd name="T2" fmla="*/ 0 w 22928"/>
                  <a:gd name="T3" fmla="*/ 0 h 21600"/>
                  <a:gd name="T4" fmla="*/ 0 w 2292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928"/>
                  <a:gd name="T10" fmla="*/ 0 h 21600"/>
                  <a:gd name="T11" fmla="*/ 22928 w 2292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928" h="21600" fill="none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</a:path>
                  <a:path w="22928" h="21600" stroke="0" extrusionOk="0">
                    <a:moveTo>
                      <a:pt x="-1" y="84"/>
                    </a:moveTo>
                    <a:cubicBezTo>
                      <a:pt x="635" y="28"/>
                      <a:pt x="1272" y="-1"/>
                      <a:pt x="1910" y="0"/>
                    </a:cubicBezTo>
                    <a:cubicBezTo>
                      <a:pt x="11920" y="0"/>
                      <a:pt x="20618" y="6877"/>
                      <a:pt x="22927" y="16618"/>
                    </a:cubicBezTo>
                    <a:lnTo>
                      <a:pt x="1910" y="21600"/>
                    </a:lnTo>
                    <a:lnTo>
                      <a:pt x="-1" y="84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098" name="Arc 279"/>
              <p:cNvSpPr>
                <a:spLocks/>
              </p:cNvSpPr>
              <p:nvPr/>
            </p:nvSpPr>
            <p:spPr bwMode="auto">
              <a:xfrm rot="5937534" flipH="1" flipV="1">
                <a:off x="5421" y="3980"/>
                <a:ext cx="349" cy="293"/>
              </a:xfrm>
              <a:custGeom>
                <a:avLst/>
                <a:gdLst>
                  <a:gd name="T0" fmla="*/ 0 w 25689"/>
                  <a:gd name="T1" fmla="*/ 0 h 21600"/>
                  <a:gd name="T2" fmla="*/ 0 w 25689"/>
                  <a:gd name="T3" fmla="*/ 0 h 21600"/>
                  <a:gd name="T4" fmla="*/ 0 w 2568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689"/>
                  <a:gd name="T10" fmla="*/ 0 h 21600"/>
                  <a:gd name="T11" fmla="*/ 25689 w 2568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689" h="21600" fill="none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</a:path>
                  <a:path w="25689" h="21600" stroke="0" extrusionOk="0">
                    <a:moveTo>
                      <a:pt x="-1" y="426"/>
                    </a:moveTo>
                    <a:cubicBezTo>
                      <a:pt x="1406" y="142"/>
                      <a:pt x="2837" y="-1"/>
                      <a:pt x="4272" y="0"/>
                    </a:cubicBezTo>
                    <a:cubicBezTo>
                      <a:pt x="15115" y="0"/>
                      <a:pt x="24279" y="8040"/>
                      <a:pt x="25688" y="18792"/>
                    </a:cubicBezTo>
                    <a:lnTo>
                      <a:pt x="4272" y="21600"/>
                    </a:lnTo>
                    <a:lnTo>
                      <a:pt x="-1" y="426"/>
                    </a:lnTo>
                    <a:close/>
                  </a:path>
                </a:pathLst>
              </a:custGeom>
              <a:noFill/>
              <a:ln w="19050">
                <a:solidFill>
                  <a:srgbClr val="0099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6083" name="TextBox 30"/>
          <p:cNvSpPr txBox="1">
            <a:spLocks noChangeArrowheads="1"/>
          </p:cNvSpPr>
          <p:nvPr/>
        </p:nvSpPr>
        <p:spPr bwMode="auto">
          <a:xfrm>
            <a:off x="3635375" y="1989138"/>
            <a:ext cx="15712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163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165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167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Прямоугольник 1"/>
          <p:cNvSpPr>
            <a:spLocks noChangeArrowheads="1"/>
          </p:cNvSpPr>
          <p:nvPr/>
        </p:nvSpPr>
        <p:spPr bwMode="auto">
          <a:xfrm>
            <a:off x="971550" y="790575"/>
            <a:ext cx="66246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Работа в классе:</a:t>
            </a:r>
          </a:p>
        </p:txBody>
      </p:sp>
      <p:grpSp>
        <p:nvGrpSpPr>
          <p:cNvPr id="46106" name="Group 52"/>
          <p:cNvGrpSpPr>
            <a:grpSpLocks/>
          </p:cNvGrpSpPr>
          <p:nvPr/>
        </p:nvGrpSpPr>
        <p:grpSpPr bwMode="auto">
          <a:xfrm rot="-6085796">
            <a:off x="870744" y="5187157"/>
            <a:ext cx="596900" cy="1401762"/>
            <a:chOff x="3797" y="754"/>
            <a:chExt cx="852" cy="1931"/>
          </a:xfrm>
        </p:grpSpPr>
        <p:sp>
          <p:nvSpPr>
            <p:cNvPr id="46107" name="Freeform 53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 rot="78698">
              <a:off x="4440" y="2305"/>
              <a:ext cx="215" cy="372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109" name="Freeform 55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0" name="Freeform 56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6111" name="Group 47"/>
          <p:cNvGrpSpPr>
            <a:grpSpLocks/>
          </p:cNvGrpSpPr>
          <p:nvPr/>
        </p:nvGrpSpPr>
        <p:grpSpPr bwMode="auto">
          <a:xfrm rot="-4863340">
            <a:off x="1604963" y="5532438"/>
            <a:ext cx="546100" cy="1524000"/>
            <a:chOff x="3797" y="754"/>
            <a:chExt cx="852" cy="1931"/>
          </a:xfrm>
        </p:grpSpPr>
        <p:sp>
          <p:nvSpPr>
            <p:cNvPr id="46112" name="Freeform 48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3 h 3125"/>
                <a:gd name="T2" fmla="*/ 48 w 1252"/>
                <a:gd name="T3" fmla="*/ 0 h 3125"/>
                <a:gd name="T4" fmla="*/ 253 w 1252"/>
                <a:gd name="T5" fmla="*/ 354 h 3125"/>
                <a:gd name="T6" fmla="*/ 269 w 1252"/>
                <a:gd name="T7" fmla="*/ 435 h 3125"/>
                <a:gd name="T8" fmla="*/ 204 w 1252"/>
                <a:gd name="T9" fmla="*/ 367 h 3125"/>
                <a:gd name="T10" fmla="*/ 0 w 1252"/>
                <a:gd name="T11" fmla="*/ 13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 rot="78698">
              <a:off x="4447" y="2311"/>
              <a:ext cx="215" cy="370"/>
            </a:xfrm>
            <a:custGeom>
              <a:avLst/>
              <a:gdLst>
                <a:gd name="T0" fmla="*/ 316 w 316"/>
                <a:gd name="T1" fmla="*/ 608 h 608"/>
                <a:gd name="T2" fmla="*/ 227 w 316"/>
                <a:gd name="T3" fmla="*/ 0 h 608"/>
                <a:gd name="T4" fmla="*/ 0 w 316"/>
                <a:gd name="T5" fmla="*/ 90 h 608"/>
                <a:gd name="T6" fmla="*/ 316 w 316"/>
                <a:gd name="T7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3175" cmpd="sng">
              <a:solidFill>
                <a:srgbClr val="0000FF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46114" name="Freeform 50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8 w 121"/>
                <a:gd name="T1" fmla="*/ 0 h 230"/>
                <a:gd name="T2" fmla="*/ 0 w 121"/>
                <a:gd name="T3" fmla="*/ 4 h 230"/>
                <a:gd name="T4" fmla="*/ 26 w 121"/>
                <a:gd name="T5" fmla="*/ 32 h 230"/>
                <a:gd name="T6" fmla="*/ 18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115" name="Freeform 51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86 w 1094"/>
                <a:gd name="T1" fmla="*/ 363 h 2612"/>
                <a:gd name="T2" fmla="*/ 234 w 1094"/>
                <a:gd name="T3" fmla="*/ 351 h 2612"/>
                <a:gd name="T4" fmla="*/ 218 w 1094"/>
                <a:gd name="T5" fmla="*/ 355 h 2612"/>
                <a:gd name="T6" fmla="*/ 18 w 1094"/>
                <a:gd name="T7" fmla="*/ 0 h 2612"/>
                <a:gd name="T8" fmla="*/ 0 w 1094"/>
                <a:gd name="T9" fmla="*/ 4 h 2612"/>
                <a:gd name="T10" fmla="*/ 201 w 1094"/>
                <a:gd name="T11" fmla="*/ 360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FF00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6" name="Picture 1" descr="C:\Documents and Settings\Admin\Рабочий стол\1803161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197322"/>
            <a:ext cx="2400304" cy="3073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ксенов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853</TotalTime>
  <Words>433</Words>
  <Application>Microsoft Office PowerPoint</Application>
  <PresentationFormat>Экран (4:3)</PresentationFormat>
  <Paragraphs>181</Paragraphs>
  <Slides>13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Аксенова</vt:lpstr>
      <vt:lpstr>Формула</vt:lpstr>
      <vt:lpstr>Слайд 1</vt:lpstr>
      <vt:lpstr>Слайд 2</vt:lpstr>
      <vt:lpstr> Ребята, у нас с вами есть шоколадка , у которой все дольки равны. Предлагаю каждому мальчику подойти и взять по три дольки шоколадки, а девочкам по две. Какую часть шоколадки взяли мальчики? Какую часть шоколадки взяли девочки? Какая часть шоколадки  осталась?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68</cp:revision>
  <cp:lastPrinted>1601-01-01T00:00:00Z</cp:lastPrinted>
  <dcterms:created xsi:type="dcterms:W3CDTF">2015-03-17T05:47:57Z</dcterms:created>
  <dcterms:modified xsi:type="dcterms:W3CDTF">2023-03-31T03:19:33Z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