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311" r:id="rId2"/>
    <p:sldId id="285" r:id="rId3"/>
    <p:sldId id="288" r:id="rId4"/>
    <p:sldId id="293" r:id="rId5"/>
    <p:sldId id="292" r:id="rId6"/>
    <p:sldId id="294" r:id="rId7"/>
    <p:sldId id="309" r:id="rId8"/>
    <p:sldId id="302" r:id="rId9"/>
    <p:sldId id="313" r:id="rId10"/>
    <p:sldId id="306" r:id="rId11"/>
    <p:sldId id="297" r:id="rId12"/>
    <p:sldId id="314" r:id="rId13"/>
    <p:sldId id="300" r:id="rId14"/>
    <p:sldId id="315" r:id="rId15"/>
    <p:sldId id="303" r:id="rId16"/>
    <p:sldId id="299" r:id="rId17"/>
    <p:sldId id="304" r:id="rId18"/>
    <p:sldId id="307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ECAA-814F-483A-A0A0-BF99C8336145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B139C-D45D-47C2-A437-6BA0F0C32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6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8E56-7B17-4ECF-BB5C-F2CEA78F6B3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BAB6A-87F2-4E90-8A5D-80BD6C2E5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8E56-7B17-4ECF-BB5C-F2CEA78F6B3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AB6A-87F2-4E90-8A5D-80BD6C2E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8E56-7B17-4ECF-BB5C-F2CEA78F6B3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AB6A-87F2-4E90-8A5D-80BD6C2E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8E56-7B17-4ECF-BB5C-F2CEA78F6B3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AB6A-87F2-4E90-8A5D-80BD6C2E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8E56-7B17-4ECF-BB5C-F2CEA78F6B3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AB6A-87F2-4E90-8A5D-80BD6C2E5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8E56-7B17-4ECF-BB5C-F2CEA78F6B3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AB6A-87F2-4E90-8A5D-80BD6C2E5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8E56-7B17-4ECF-BB5C-F2CEA78F6B3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AB6A-87F2-4E90-8A5D-80BD6C2E5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8E56-7B17-4ECF-BB5C-F2CEA78F6B3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AB6A-87F2-4E90-8A5D-80BD6C2E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8E56-7B17-4ECF-BB5C-F2CEA78F6B3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AB6A-87F2-4E90-8A5D-80BD6C2E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8E56-7B17-4ECF-BB5C-F2CEA78F6B3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AB6A-87F2-4E90-8A5D-80BD6C2E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8E56-7B17-4ECF-BB5C-F2CEA78F6B3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AB6A-87F2-4E90-8A5D-80BD6C2E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AD78E56-7B17-4ECF-BB5C-F2CEA78F6B37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9EBAB6A-87F2-4E90-8A5D-80BD6C2E5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dissolve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4;&#1072;&#1084;&#1080;&#1088;&#1072;\Desktop\&#1047;&#1040;&#1053;&#1071;&#1058;&#1048;&#1045;%20&#1085;&#1072;%20&#1075;&#1086;&#1088;&#1086;&#1076;\0013.mp3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4;&#1072;&#1084;&#1080;&#1088;&#1072;\Desktop\&#1047;&#1040;&#1053;&#1071;&#1058;&#1048;&#1045;%20&#1085;&#1072;%20&#1075;&#1086;&#1088;&#1086;&#1076;\0013.mp3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mmons.wikimedia.org/wiki/File:Russian_dictionary.jpg?uselang=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4;&#1072;&#1084;&#1080;&#1088;&#1072;\Desktop\&#1047;&#1040;&#1053;&#1071;&#1058;&#1048;&#1045;%20&#1085;&#1072;%20&#1075;&#1086;&#1088;&#1086;&#1076;\0013.mp3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95536"/>
          </a:xfrm>
        </p:spPr>
        <p:txBody>
          <a:bodyPr/>
          <a:lstStyle/>
          <a:p>
            <a:r>
              <a:rPr lang="ru-RU" sz="3600" dirty="0">
                <a:effectLst/>
              </a:rPr>
              <a:t>Путешествие на материк «Познавательных способностей».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480720" cy="425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12976"/>
            <a:ext cx="8229600" cy="2952328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сейчас плывем по морю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резвимся на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просторе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Дружно веслами гребем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восточную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материка попадем.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406194"/>
            <a:ext cx="7286676" cy="3119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00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5715016"/>
            <a:ext cx="642942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42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27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Отгадай</a:t>
            </a:r>
            <a:r>
              <a:rPr lang="ru-RU" b="1" dirty="0" smtClean="0">
                <a:solidFill>
                  <a:srgbClr val="0070C0"/>
                </a:solidFill>
              </a:rPr>
              <a:t>    </a:t>
            </a:r>
            <a:r>
              <a:rPr lang="ru-RU" sz="4800" b="1" dirty="0" smtClean="0">
                <a:solidFill>
                  <a:srgbClr val="0070C0"/>
                </a:solidFill>
              </a:rPr>
              <a:t>ребус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00" y="4869160"/>
            <a:ext cx="246667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57686" y="1857364"/>
            <a:ext cx="1357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www.igraza.ru/images/stories/man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7272808" cy="26642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040275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Упражнение: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«Запомни слова»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АКУЛА, МАЯК, МАТРОС, БОРТ, ЯКАРЬ, ТРАП, КАПИТАН, ПАЛУБА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137" y="273050"/>
            <a:ext cx="5221015" cy="58531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теперь матросы встали,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руки за спину убрали,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выше голову подняли,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немного поплясали.</a:t>
            </a:r>
          </a:p>
          <a:p>
            <a:pPr>
              <a:spcBef>
                <a:spcPts val="0"/>
              </a:spcBef>
              <a:buNone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Стало палубу качать,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ноги к палубе прижать,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крепче ноги прижимаем,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теперь их  расслабляем!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thumbs.dreamstime.com/x/small-mariner-1560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24744"/>
            <a:ext cx="3096344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2246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68960"/>
            <a:ext cx="8229600" cy="3096344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Продолжаем плыть по морю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Синие волны на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просторе. 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мы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веслами гребем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северную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материка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приплывем.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406194"/>
            <a:ext cx="7286676" cy="3119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00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5715016"/>
            <a:ext cx="642942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42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Упражнение: 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«Закодированные квадраты»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52587"/>
              </p:ext>
            </p:extLst>
          </p:nvPr>
        </p:nvGraphicFramePr>
        <p:xfrm>
          <a:off x="539552" y="1988840"/>
          <a:ext cx="3168351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6117"/>
                <a:gridCol w="1056117"/>
                <a:gridCol w="1056117"/>
              </a:tblGrid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436096" y="3140968"/>
            <a:ext cx="52555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54649"/>
              </p:ext>
            </p:extLst>
          </p:nvPr>
        </p:nvGraphicFramePr>
        <p:xfrm>
          <a:off x="4644009" y="1988840"/>
          <a:ext cx="3168351" cy="3384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6117"/>
                <a:gridCol w="1056117"/>
                <a:gridCol w="1056117"/>
              </a:tblGrid>
              <a:tr h="846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6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endParaRPr lang="ru-RU" sz="4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6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6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418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9675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Работа  в группах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Голубой цвет – </a:t>
            </a:r>
          </a:p>
          <a:p>
            <a:endParaRPr lang="ru-RU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Желтый цвет – </a:t>
            </a:r>
          </a:p>
          <a:p>
            <a:endParaRPr lang="ru-RU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 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 – </a:t>
            </a:r>
          </a:p>
          <a:p>
            <a:pPr marL="0" indent="0">
              <a:buNone/>
            </a:pP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285860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643446"/>
            <a:ext cx="2592288" cy="1727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928934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4364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Упражнение: 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«Числовые закономерности»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13148" t="-223" r="12614"/>
          <a:stretch>
            <a:fillRect/>
          </a:stretch>
        </p:blipFill>
        <p:spPr bwMode="auto">
          <a:xfrm>
            <a:off x="827584" y="1268760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6026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229600" cy="1056750"/>
          </a:xfrm>
        </p:spPr>
        <p:txBody>
          <a:bodyPr/>
          <a:lstStyle/>
          <a:p>
            <a:pPr algn="l"/>
            <a:r>
              <a:rPr lang="ru-RU" dirty="0" smtClean="0"/>
              <a:t>  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 занятия: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14554"/>
            <a:ext cx="784887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вспомним тему нашего занятия?</a:t>
            </a:r>
          </a:p>
          <a:p>
            <a:pPr algn="just">
              <a:lnSpc>
                <a:spcPct val="150000"/>
              </a:lnSpc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каких познавательных способностей состоит наш материк?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anypics.ru/pic/201210/1920x1200/anypics.ru-6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99593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54922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8189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ПРИВЕТСТВИЕ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Скажем «Здравствуйте» руками,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Скажем «Здравствуйте» глазами,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Скажем «Здравствуйте» мы ртом,        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Станет радостно кругом!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417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83"/>
          <a:stretch>
            <a:fillRect/>
          </a:stretch>
        </p:blipFill>
        <p:spPr bwMode="auto">
          <a:xfrm>
            <a:off x="1547664" y="476672"/>
            <a:ext cx="6624736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13176"/>
            <a:ext cx="4149104" cy="12241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ПУТЕШЕСТВИЕ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6215082"/>
            <a:ext cx="6912768" cy="50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корабле   «Стремительный»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803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4096"/>
          </a:xfrm>
        </p:spPr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Карта путешествия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7858180" cy="5291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2622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Упражнение      «Собери слово»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            О              Н            Т</a:t>
            </a:r>
          </a:p>
          <a:p>
            <a:pPr marL="0" indent="0">
              <a:buNone/>
            </a:pPr>
            <a:endParaRPr lang="ru-RU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И           </a:t>
            </a:r>
            <a:r>
              <a:rPr lang="ru-RU" sz="8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> </a:t>
            </a:r>
            <a:endParaRPr lang="ru-RU" sz="6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Б                   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П</a:t>
            </a:r>
            <a:endParaRPr lang="ru-RU" sz="6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/>
              <a:t>                                                      </a:t>
            </a:r>
            <a:r>
              <a:rPr lang="ru-RU" sz="8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dirty="0" smtClean="0"/>
              <a:t>  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6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2752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5711824" cy="89535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МАТЕРИК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445224"/>
            <a:ext cx="7776864" cy="9361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Познавательных способностей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 bwMode="auto">
          <a:xfrm>
            <a:off x="1115616" y="928669"/>
            <a:ext cx="7056784" cy="4516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11958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со словарем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upload.wikimedia.org/wikipedia/commons/thumb/5/5d/Russian_dictionary.jpg/220px-Russian_dictionary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14422"/>
            <a:ext cx="5000660" cy="471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929066"/>
            <a:ext cx="8229600" cy="3214686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над морем чайки кружат,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Полетим за ними дружно. 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Брызги пены, шум прибоя, 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Материк перед тобою!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14290"/>
            <a:ext cx="5143536" cy="3357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00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5429264"/>
            <a:ext cx="642942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0616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Упражнение:</a:t>
            </a:r>
            <a:br>
              <a:rPr lang="ru-RU" sz="3200" b="1" dirty="0" smtClean="0"/>
            </a:br>
            <a:r>
              <a:rPr lang="ru-RU" sz="3200" b="1" dirty="0" smtClean="0"/>
              <a:t> «Выбери неповторяющиеся буквы»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338936" cy="334096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  Б  Н  О Х  И  У  И  П  О И Д Н  Х   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  Ь  К  И  С Т  К  Р  О  К  Е   Р  И  С 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 П  Ю В  О  А  П  Б   Н А Ю  П  И Б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 В М О  У  Д  А У Я К Т Я  Е В О Д    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 Г З О Л В  К  Ь О  К  Г С Н  К В З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Ж А  Ы  П  С  М  У С   Ж П  И  А У  !</a:t>
            </a:r>
          </a:p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1935</TotalTime>
  <Words>270</Words>
  <Application>Microsoft Office PowerPoint</Application>
  <PresentationFormat>Экран (4:3)</PresentationFormat>
  <Paragraphs>83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Путешествие на материк «Познавательных способностей».</vt:lpstr>
      <vt:lpstr>ПРИВЕТСТВИЕ</vt:lpstr>
      <vt:lpstr>ПУТЕШЕСТВИЕ</vt:lpstr>
      <vt:lpstr>Карта путешествия</vt:lpstr>
      <vt:lpstr>Упражнение      «Собери слово»</vt:lpstr>
      <vt:lpstr>МАТЕРИК</vt:lpstr>
      <vt:lpstr>Работа со словарем</vt:lpstr>
      <vt:lpstr>                                   А над морем чайки кружат, Полетим за ними дружно.  Брызги пены, шум прибоя,  Материк перед тобою! </vt:lpstr>
      <vt:lpstr>Упражнение:  «Выбери неповторяющиеся буквы»</vt:lpstr>
      <vt:lpstr>                            Мы сейчас плывем по морю И резвимся на просторе  Дружно веслами гребем И в восточную часть материка попадем.    </vt:lpstr>
      <vt:lpstr>Отгадай    ребус</vt:lpstr>
      <vt:lpstr>Упражнение:  «Запомни слова»</vt:lpstr>
      <vt:lpstr>  </vt:lpstr>
      <vt:lpstr>                             Продолжаем плыть по морю Синие волны на просторе.  Все мы веслами гребем И в северную часть материка приплывем.    </vt:lpstr>
      <vt:lpstr>Упражнение:  «Закодированные квадраты»</vt:lpstr>
      <vt:lpstr>Работа  в группах</vt:lpstr>
      <vt:lpstr> Упражнение:  «Числовые закономерности»</vt:lpstr>
      <vt:lpstr>   Итог занятия: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общаться  и взаимодействовать.</dc:title>
  <dc:creator>user</dc:creator>
  <cp:lastModifiedBy>Рубцова И.Г.</cp:lastModifiedBy>
  <cp:revision>234</cp:revision>
  <cp:lastPrinted>2013-02-21T08:28:11Z</cp:lastPrinted>
  <dcterms:created xsi:type="dcterms:W3CDTF">2013-01-02T11:42:17Z</dcterms:created>
  <dcterms:modified xsi:type="dcterms:W3CDTF">2024-01-31T11:02:10Z</dcterms:modified>
</cp:coreProperties>
</file>