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73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0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61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548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6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7771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70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2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1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4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9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62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32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8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3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5167-C72F-468F-92C1-F0D41511717F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57CE3F-87DC-4547-866A-2932E8874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16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C5AB7-13AF-48A5-8207-0E67D482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2297610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entury Gothic (Основной текст)"/>
              </a:rPr>
              <a:t>Сказка как средство развития эмоционально-личностной сферы у дошкольников с ОВЗ (ЗПР)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CD9265-C7EB-4469-A33B-3A51A4FBA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5" y="4143376"/>
            <a:ext cx="8650286" cy="1760288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1400" dirty="0"/>
          </a:p>
          <a:p>
            <a:pPr algn="r"/>
            <a:r>
              <a:rPr lang="ru-RU" sz="2800" b="1" dirty="0" smtClean="0"/>
              <a:t>Воспитатель БДОУ Г.Омска</a:t>
            </a:r>
            <a:endParaRPr lang="ru-RU" sz="2800" b="1" dirty="0"/>
          </a:p>
          <a:p>
            <a:pPr algn="r"/>
            <a:r>
              <a:rPr lang="ru-RU" sz="2800" b="1" dirty="0" smtClean="0"/>
              <a:t>«Детский сад № 342 комбинированного вида»</a:t>
            </a:r>
            <a:endParaRPr lang="ru-RU" sz="2800" b="1" dirty="0"/>
          </a:p>
          <a:p>
            <a:pPr algn="r"/>
            <a:r>
              <a:rPr lang="ru-RU" sz="2800" b="1" dirty="0" err="1"/>
              <a:t>Казека</a:t>
            </a:r>
            <a:r>
              <a:rPr lang="ru-RU" sz="2800" b="1" dirty="0"/>
              <a:t> О.В.</a:t>
            </a:r>
          </a:p>
        </p:txBody>
      </p:sp>
      <p:pic>
        <p:nvPicPr>
          <p:cNvPr id="17409" name="Picture 1" descr="C:\Users\Таня\Desktop\Новая папк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2" y="566738"/>
            <a:ext cx="2333624" cy="3500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54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47676F-9FEA-42AB-8E2D-3AA6614ECE97}"/>
              </a:ext>
            </a:extLst>
          </p:cNvPr>
          <p:cNvSpPr txBox="1"/>
          <p:nvPr/>
        </p:nvSpPr>
        <p:spPr>
          <a:xfrm>
            <a:off x="4826001" y="774701"/>
            <a:ext cx="6159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В группе большая                            подборка литературы. Дети любят волшебные сказки и сказки о животных.</a:t>
            </a:r>
            <a:endParaRPr lang="ru-RU" sz="3200" dirty="0"/>
          </a:p>
        </p:txBody>
      </p:sp>
      <p:pic>
        <p:nvPicPr>
          <p:cNvPr id="9217" name="Picture 1" descr="C:\Users\Таня\Desktop\Новая папка\IMG_20221108_13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3" y="1073151"/>
            <a:ext cx="3931442" cy="5241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75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Таня\Desktop\Новая папка\IMG_20220912_162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819150"/>
            <a:ext cx="3429000" cy="4572000"/>
          </a:xfrm>
          <a:prstGeom prst="rect">
            <a:avLst/>
          </a:prstGeom>
          <a:noFill/>
        </p:spPr>
      </p:pic>
      <p:pic>
        <p:nvPicPr>
          <p:cNvPr id="36868" name="Picture 4" descr="C:\Users\Таня\Desktop\Новая папка\IMG_20221108_09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3" y="488951"/>
            <a:ext cx="3867148" cy="5156197"/>
          </a:xfrm>
          <a:prstGeom prst="rect">
            <a:avLst/>
          </a:prstGeom>
          <a:noFill/>
        </p:spPr>
      </p:pic>
      <p:pic>
        <p:nvPicPr>
          <p:cNvPr id="36869" name="Picture 5" descr="C:\Users\Таня\Desktop\Новая папка\IMG_20221108_092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25" y="796928"/>
            <a:ext cx="3498056" cy="466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аня\Desktop\Новая папка\IMG_20221108_095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577851"/>
            <a:ext cx="4276724" cy="5702299"/>
          </a:xfrm>
          <a:prstGeom prst="rect">
            <a:avLst/>
          </a:prstGeom>
          <a:noFill/>
        </p:spPr>
      </p:pic>
      <p:pic>
        <p:nvPicPr>
          <p:cNvPr id="37891" name="Picture 3" descr="C:\Users\Таня\Desktop\Новая папка\IMG_20221108_10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2" y="635001"/>
            <a:ext cx="4252912" cy="567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24C754-23D2-440E-88C6-5DA8E58A678A}"/>
              </a:ext>
            </a:extLst>
          </p:cNvPr>
          <p:cNvSpPr txBox="1"/>
          <p:nvPr/>
        </p:nvSpPr>
        <p:spPr>
          <a:xfrm>
            <a:off x="3822701" y="2659560"/>
            <a:ext cx="722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4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749FE2-A121-4A7D-90B3-65700355F228}"/>
              </a:ext>
            </a:extLst>
          </p:cNvPr>
          <p:cNvSpPr txBox="1"/>
          <p:nvPr/>
        </p:nvSpPr>
        <p:spPr>
          <a:xfrm>
            <a:off x="3835402" y="1905001"/>
            <a:ext cx="7658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Эмоциональное состояние ребёнка имеет особое значение в психическом развитии, является ядром становления личности. Эмоции помогают ребёнку приспособиться к той или иной ситуации.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02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9B18B4-0A01-441E-A2F7-AD514DB5A226}"/>
              </a:ext>
            </a:extLst>
          </p:cNvPr>
          <p:cNvSpPr txBox="1"/>
          <p:nvPr/>
        </p:nvSpPr>
        <p:spPr>
          <a:xfrm>
            <a:off x="3835400" y="982177"/>
            <a:ext cx="758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Е.С. Слепович </a:t>
            </a:r>
            <a:r>
              <a:rPr lang="ru-RU" sz="2400" dirty="0" smtClean="0"/>
              <a:t>отмечает ряд трудностей в эмоциональной сфере у детей старшего дошкольного возраста  с ЗПР:</a:t>
            </a:r>
          </a:p>
          <a:p>
            <a:r>
              <a:rPr lang="ru-RU" sz="2400" dirty="0" smtClean="0"/>
              <a:t>-неустойчивость эмоционально-волевой сферы, что проявляется в невозможности на длительное время сконцентрироваться на целенаправленной деятельности, </a:t>
            </a:r>
          </a:p>
          <a:p>
            <a:r>
              <a:rPr lang="ru-RU" sz="2400" dirty="0" smtClean="0"/>
              <a:t>-проявление негативных характеристик кризисного развития, трудности в установлении коммуникативных контактов,</a:t>
            </a:r>
          </a:p>
          <a:p>
            <a:r>
              <a:rPr lang="ru-RU" sz="2400" dirty="0" smtClean="0"/>
              <a:t>-проявление эмоциональных расстройств: дети испытывают страх, тревожность, склонны к аффективным действиям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738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57DEB5-8760-4A9B-A4CF-3D24158AD502}"/>
              </a:ext>
            </a:extLst>
          </p:cNvPr>
          <p:cNvSpPr txBox="1"/>
          <p:nvPr/>
        </p:nvSpPr>
        <p:spPr>
          <a:xfrm>
            <a:off x="4445000" y="1536174"/>
            <a:ext cx="5969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Одним из наиболее значимых методов коррекции нарушений эмоциональной сферы в детском возрасте является сказка</a:t>
            </a:r>
          </a:p>
          <a:p>
            <a:pPr lvl="0"/>
            <a:r>
              <a:rPr lang="ru-RU" sz="2800" b="1" dirty="0" smtClean="0"/>
              <a:t>В.А. Сухомлинский </a:t>
            </a:r>
            <a:r>
              <a:rPr lang="ru-RU" sz="2800" dirty="0" smtClean="0"/>
              <a:t>сказал: «Благодаря сказке, ребёнок познаёт мир не только умом, но и сердцем».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9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A904C0-8258-4CFD-910E-CEDB0CA45A22}"/>
              </a:ext>
            </a:extLst>
          </p:cNvPr>
          <p:cNvSpPr txBox="1"/>
          <p:nvPr/>
        </p:nvSpPr>
        <p:spPr>
          <a:xfrm>
            <a:off x="4318000" y="1720840"/>
            <a:ext cx="6718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dirty="0" smtClean="0"/>
              <a:t>Сказка простым и доступным языком учит, развлекает и утешает, при этом  мастерски прячет нравоучения.</a:t>
            </a:r>
          </a:p>
          <a:p>
            <a:r>
              <a:rPr lang="ru-RU" sz="2800" dirty="0" smtClean="0"/>
              <a:t>В своей работе используем литературные сказки русских и зарубежных авторов, а также русские народные сказки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014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4D76E5-2B71-4280-A7EE-1F4014F35C52}"/>
              </a:ext>
            </a:extLst>
          </p:cNvPr>
          <p:cNvSpPr txBox="1"/>
          <p:nvPr/>
        </p:nvSpPr>
        <p:spPr>
          <a:xfrm>
            <a:off x="7448549" y="1666874"/>
            <a:ext cx="37909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Большое значение уделяем интерьеру группы. Ребёнку должно быть комфортно в детском саду.</a:t>
            </a:r>
            <a:endParaRPr lang="ru-RU" sz="3600" dirty="0"/>
          </a:p>
        </p:txBody>
      </p:sp>
      <p:pic>
        <p:nvPicPr>
          <p:cNvPr id="12289" name="Picture 1" descr="C:\Users\Таня\Desktop\Новая папка\IMG_20220831_164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619" y="596902"/>
            <a:ext cx="4410073" cy="588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43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5A4CCB-A714-4FF1-9B97-F3A6DCB91ADE}"/>
              </a:ext>
            </a:extLst>
          </p:cNvPr>
          <p:cNvSpPr txBox="1"/>
          <p:nvPr/>
        </p:nvSpPr>
        <p:spPr>
          <a:xfrm>
            <a:off x="533400" y="1043613"/>
            <a:ext cx="769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1265" name="Picture 1" descr="C:\Users\Таня\Desktop\Новая папка\IMG_20221108_132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544" y="876300"/>
            <a:ext cx="4117181" cy="5489575"/>
          </a:xfrm>
          <a:prstGeom prst="rect">
            <a:avLst/>
          </a:prstGeom>
          <a:noFill/>
        </p:spPr>
      </p:pic>
      <p:pic>
        <p:nvPicPr>
          <p:cNvPr id="11267" name="Picture 3" descr="C:\Users\Таня\Desktop\Новая папка\IMG_20221108_13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1" y="971548"/>
            <a:ext cx="4019550" cy="535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5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Новая папка\IMG_20221108_13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1" y="279402"/>
            <a:ext cx="4483894" cy="5978524"/>
          </a:xfrm>
          <a:prstGeom prst="rect">
            <a:avLst/>
          </a:prstGeom>
          <a:noFill/>
        </p:spPr>
      </p:pic>
      <p:pic>
        <p:nvPicPr>
          <p:cNvPr id="1027" name="Picture 3" descr="C:\Users\Таня\Desktop\Новая папка\IMG_20221108_13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241301"/>
            <a:ext cx="4610099" cy="614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Таня\Desktop\Новая папка\IMG_20221108_16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1" y="1498601"/>
            <a:ext cx="5401317" cy="3892549"/>
          </a:xfrm>
          <a:prstGeom prst="rect">
            <a:avLst/>
          </a:prstGeom>
          <a:noFill/>
        </p:spPr>
      </p:pic>
      <p:pic>
        <p:nvPicPr>
          <p:cNvPr id="10242" name="Picture 2" descr="C:\Users\Таня\Desktop\Новая папка\IMG_20221108_135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615951"/>
            <a:ext cx="4124324" cy="5499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9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</TotalTime>
  <Words>215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Сказка как средство развития эмоционально-личностной сферы у дошкольников с ОВЗ (ЗПР)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Квест-технологии в образовании детей старшего дошкольного возраста с ЗПР</dc:title>
  <dc:creator>ДОМ</dc:creator>
  <cp:lastModifiedBy>Таня</cp:lastModifiedBy>
  <cp:revision>39</cp:revision>
  <dcterms:created xsi:type="dcterms:W3CDTF">2019-10-27T07:33:34Z</dcterms:created>
  <dcterms:modified xsi:type="dcterms:W3CDTF">2022-11-08T15:19:07Z</dcterms:modified>
</cp:coreProperties>
</file>