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1738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Desktop\&#1080;&#1085;&#1077;&#1088;&#1094;&#1080;&#1103;\&#1044;&#1077;&#1090;&#1089;&#1082;&#1072;&#1103;%20&#1087;&#1077;&#1089;&#1077;&#1085;&#1082;&#1072;%20-%20...&#1084;&#1099;%20&#1077;&#1076;&#1077;&#1084;-&#1077;&#1076;&#1077;&#1084;-&#1077;&#1076;&#1077;&#1084;%20&#1074;%20&#1076;&#1072;&#1083;&#1105;&#1082;&#1080;&#1077;%20&#1082;&#1088;&#1072;&#1103;....mp3" TargetMode="Externa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59632" y="1052736"/>
            <a:ext cx="7272808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Инерция. Инертность.</a:t>
            </a: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4653136"/>
            <a:ext cx="3992488" cy="17526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endParaRPr lang="ru-RU" sz="2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39552" y="1124744"/>
            <a:ext cx="8136904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i="1" dirty="0">
                <a:cs typeface="Arial" pitchFamily="34" charset="0"/>
              </a:rPr>
              <a:t>Инертность тел-  свойство тел  не    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i="1" dirty="0">
                <a:cs typeface="Arial" pitchFamily="34" charset="0"/>
              </a:rPr>
              <a:t>                                 мгновенно  изменять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i="1" dirty="0">
                <a:cs typeface="Arial" pitchFamily="34" charset="0"/>
              </a:rPr>
              <a:t>                                 свою скорость.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i="1" dirty="0">
                <a:cs typeface="Arial" pitchFamily="34" charset="0"/>
              </a:rPr>
              <a:t>    Из двух тел  более инертно то, масса   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i="1" dirty="0">
                <a:cs typeface="Arial" pitchFamily="34" charset="0"/>
              </a:rPr>
              <a:t>    которого больше.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i="1" dirty="0"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i="1" dirty="0">
                <a:cs typeface="Arial" pitchFamily="34" charset="0"/>
              </a:rPr>
              <a:t>Инерция- явление сохранения скорости тела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i="1" dirty="0">
                <a:cs typeface="Arial" pitchFamily="34" charset="0"/>
              </a:rPr>
              <a:t>                 при отсутствии действия на него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i="1" dirty="0">
                <a:cs typeface="Arial" pitchFamily="34" charset="0"/>
              </a:rPr>
              <a:t>                 других тел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i="1" dirty="0"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i="1" dirty="0"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i="1" dirty="0"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i="1" dirty="0"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i="1" dirty="0">
                <a:cs typeface="Arial" pitchFamily="34" charset="0"/>
              </a:rPr>
              <a:t>  </a:t>
            </a:r>
            <a:endParaRPr kumimoji="0" lang="ru-RU" sz="320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Угадай</a:t>
            </a:r>
          </a:p>
        </p:txBody>
      </p:sp>
      <p:pic>
        <p:nvPicPr>
          <p:cNvPr id="4" name="Детская песенка - ...мы едем-едем-едем в далёкие края...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071670" y="6215082"/>
            <a:ext cx="304800" cy="30480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45E133E-11E2-4446-A818-E6B5C95A11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780" y="1772816"/>
            <a:ext cx="8118440" cy="23195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046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815AF0C-3817-43A8-89A6-194EF53DC1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2014" y="1466871"/>
            <a:ext cx="3333750" cy="33813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B8A28EE-7E0D-4FED-A382-8672F5A63E22}"/>
              </a:ext>
            </a:extLst>
          </p:cNvPr>
          <p:cNvSpPr txBox="1"/>
          <p:nvPr/>
        </p:nvSpPr>
        <p:spPr>
          <a:xfrm>
            <a:off x="883557" y="1818731"/>
            <a:ext cx="20882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Почему нельзя перебегать улицу перед близко идущим транспортом?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EA0581-0F8E-49FD-87E9-4F9391FBCE2B}"/>
              </a:ext>
            </a:extLst>
          </p:cNvPr>
          <p:cNvSpPr txBox="1"/>
          <p:nvPr/>
        </p:nvSpPr>
        <p:spPr>
          <a:xfrm>
            <a:off x="6516216" y="2348880"/>
            <a:ext cx="20882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Из-за какого свойства тела автомобиль не сможет резко остановиться?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Содержимое 5" descr="рисунок 15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135563" y="1600200"/>
            <a:ext cx="3063875" cy="453072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00100" y="1785927"/>
            <a:ext cx="321471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600" dirty="0"/>
              <a:t>Для чего в машине нужны ремни безопасности?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500562" y="1714488"/>
            <a:ext cx="34290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dirty="0"/>
              <a:t>Почему споткнувшись человек падает вперед, а поскользнувшись – назад?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DAE3EBA-06F4-4334-8E32-E38E55B9D7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728086"/>
            <a:ext cx="2658834" cy="314107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88</TotalTime>
  <Words>83</Words>
  <Application>Microsoft Office PowerPoint</Application>
  <PresentationFormat>Экран (4:3)</PresentationFormat>
  <Paragraphs>20</Paragraphs>
  <Slides>6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Тема Office</vt:lpstr>
      <vt:lpstr>Презентация PowerPoint</vt:lpstr>
      <vt:lpstr>Презентация PowerPoint</vt:lpstr>
      <vt:lpstr>Угадай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Михаил Заяфаров</cp:lastModifiedBy>
  <cp:revision>17</cp:revision>
  <dcterms:created xsi:type="dcterms:W3CDTF">2013-08-20T23:50:31Z</dcterms:created>
  <dcterms:modified xsi:type="dcterms:W3CDTF">2023-11-18T14:14:37Z</dcterms:modified>
</cp:coreProperties>
</file>