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92696"/>
            <a:ext cx="8064896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Математические игры на восприятие и тренировку памяти</a:t>
            </a:r>
          </a:p>
        </p:txBody>
      </p:sp>
      <p:pic>
        <p:nvPicPr>
          <p:cNvPr id="7" name="Рисунок 6" descr="https://fsd.kopilkaurokov.ru/uploads/user_file_5695043a5d407/rabochaia-tietrad-razvitiie-proizvol-nogho-vnimaniia-uchashchikhsia-nachal-noi-shkoly-s-ovr-viii-vida_14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662473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46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ru-static.z-dn.net/files/d0e/b470222276a7ceef2c3d05f78e027b0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3" y="1124744"/>
            <a:ext cx="737283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4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1d/99/96/1d9996519cbaea78894b8896db203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047"/>
            <a:ext cx="4279985" cy="60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4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«Игра-головоломка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яйцо»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84075"/>
            <a:ext cx="2520280" cy="33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94640"/>
            <a:ext cx="2811047" cy="320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1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kolumbovo-yajco-dlya-doshkolnikov-pravila-igry-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744416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74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kolumbovo-yajco-dlya-doshkolnikov-pravila-igry-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446449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58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564x/34/f5/67/34f56725e8246209a2f6269acb2fa7d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417646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pinimg.com/564x/f9/04/b9/f904b9cbd61e6bd17acf21711bc2885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4" y="3596801"/>
            <a:ext cx="4248472" cy="29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564x/70/20/55/702055d50c35bc8bb29a8c17ba64f24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96" y="260649"/>
            <a:ext cx="4300809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46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4a/9f/03/4a9f03755a6fc585bd007fb03bac4b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79837"/>
            <a:ext cx="3816424" cy="54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49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«Игра-головоломка  «Колумбово яйцо»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«Игра-головоломка  «Колумбово яйцо»</dc:title>
  <dc:creator>USER</dc:creator>
  <cp:lastModifiedBy>USER</cp:lastModifiedBy>
  <cp:revision>13</cp:revision>
  <dcterms:created xsi:type="dcterms:W3CDTF">2023-05-05T05:11:45Z</dcterms:created>
  <dcterms:modified xsi:type="dcterms:W3CDTF">2023-05-22T16:48:53Z</dcterms:modified>
</cp:coreProperties>
</file>