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74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6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E2866-3691-4A9B-8666-5BC1ECEB54C0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31549-7222-4EFC-A573-0ECC07C3C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FB5-1F25-45F1-888A-7C6019D6DAE1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E66858-861D-4FB9-8331-8E2694B60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FB5-1F25-45F1-888A-7C6019D6DAE1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6858-861D-4FB9-8331-8E2694B60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FB5-1F25-45F1-888A-7C6019D6DAE1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6858-861D-4FB9-8331-8E2694B60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539FB5-1F25-45F1-888A-7C6019D6DAE1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6E66858-861D-4FB9-8331-8E2694B60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FB5-1F25-45F1-888A-7C6019D6DAE1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6858-861D-4FB9-8331-8E2694B60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FB5-1F25-45F1-888A-7C6019D6DAE1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6858-861D-4FB9-8331-8E2694B60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6858-861D-4FB9-8331-8E2694B60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FB5-1F25-45F1-888A-7C6019D6DAE1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FB5-1F25-45F1-888A-7C6019D6DAE1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6858-861D-4FB9-8331-8E2694B60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FB5-1F25-45F1-888A-7C6019D6DAE1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6858-861D-4FB9-8331-8E2694B60D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539FB5-1F25-45F1-888A-7C6019D6DAE1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E66858-861D-4FB9-8331-8E2694B60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9FB5-1F25-45F1-888A-7C6019D6DAE1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E66858-861D-4FB9-8331-8E2694B60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539FB5-1F25-45F1-888A-7C6019D6DAE1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6E66858-861D-4FB9-8331-8E2694B60D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7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786058"/>
            <a:ext cx="8305800" cy="2056746"/>
          </a:xfrm>
        </p:spPr>
        <p:txBody>
          <a:bodyPr/>
          <a:lstStyle/>
          <a:p>
            <a:r>
              <a:rPr lang="ru-RU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Урок математики 6 класс.</a:t>
            </a:r>
          </a:p>
          <a:p>
            <a:r>
              <a:rPr lang="ru-RU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Учитель: </a:t>
            </a:r>
            <a:r>
              <a:rPr lang="ru-RU" sz="4000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Кобыза</a:t>
            </a:r>
            <a:r>
              <a:rPr lang="ru-RU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Т. В.</a:t>
            </a:r>
          </a:p>
          <a:p>
            <a:r>
              <a:rPr lang="ru-RU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МОУ </a:t>
            </a:r>
            <a:r>
              <a:rPr lang="ru-RU" sz="4000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Дегтевская</a:t>
            </a:r>
            <a:r>
              <a:rPr lang="ru-RU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СОШ</a:t>
            </a:r>
            <a:endParaRPr lang="ru-RU" sz="40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305800" cy="1928826"/>
          </a:xfrm>
        </p:spPr>
        <p:txBody>
          <a:bodyPr/>
          <a:lstStyle/>
          <a:p>
            <a:r>
              <a:rPr lang="ru-RU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Сложение чисел с</a:t>
            </a:r>
            <a:br>
              <a:rPr lang="ru-RU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разными знаками.»</a:t>
            </a:r>
            <a:endParaRPr lang="ru-RU" b="1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1" descr="ручка с терадкой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71942"/>
            <a:ext cx="3168650" cy="262731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76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15540" t="4935" r="11476" b="18262"/>
          <a:stretch>
            <a:fillRect/>
          </a:stretch>
        </p:blipFill>
        <p:spPr bwMode="auto">
          <a:xfrm>
            <a:off x="214282" y="214290"/>
            <a:ext cx="8715436" cy="62865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5133988"/>
          </a:xfrm>
        </p:spPr>
        <p:txBody>
          <a:bodyPr>
            <a:normAutofit/>
          </a:bodyPr>
          <a:lstStyle/>
          <a:p>
            <a:r>
              <a:rPr lang="ru-RU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</a:t>
            </a:r>
            <a:r>
              <a:rPr lang="ru-RU" dirty="0" smtClean="0"/>
              <a:t>        -57,246 + 46,156</a:t>
            </a:r>
            <a:br>
              <a:rPr lang="ru-RU" dirty="0" smtClean="0"/>
            </a:br>
            <a:r>
              <a:rPr lang="ru-RU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</a:t>
            </a:r>
            <a:r>
              <a:rPr lang="ru-RU" dirty="0" smtClean="0"/>
              <a:t>        -3,26 + 13,15</a:t>
            </a:r>
            <a:br>
              <a:rPr lang="ru-RU" dirty="0" smtClean="0"/>
            </a:br>
            <a:r>
              <a:rPr lang="ru-RU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Е   </a:t>
            </a:r>
            <a:r>
              <a:rPr lang="ru-RU" dirty="0" smtClean="0"/>
              <a:t>     -6,27 </a:t>
            </a:r>
            <a:r>
              <a:rPr lang="ru-RU" dirty="0" smtClean="0"/>
              <a:t>+(- 3,83)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</a:t>
            </a:r>
            <a:r>
              <a:rPr lang="ru-RU" dirty="0" smtClean="0"/>
              <a:t>        -7,328 </a:t>
            </a:r>
            <a:r>
              <a:rPr lang="ru-RU" dirty="0" smtClean="0"/>
              <a:t>+(-</a:t>
            </a:r>
            <a:r>
              <a:rPr lang="ru-RU" dirty="0" smtClean="0"/>
              <a:t>2,652)</a:t>
            </a:r>
            <a:r>
              <a:rPr lang="ru-RU" dirty="0" smtClean="0"/>
              <a:t>	</a:t>
            </a:r>
            <a:br>
              <a:rPr lang="ru-RU" dirty="0" smtClean="0"/>
            </a:br>
            <a:r>
              <a:rPr lang="ru-RU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Ь </a:t>
            </a:r>
            <a:r>
              <a:rPr lang="ru-RU" dirty="0" smtClean="0"/>
              <a:t>       145,2 </a:t>
            </a:r>
            <a:r>
              <a:rPr lang="ru-RU" dirty="0" smtClean="0"/>
              <a:t>+(- 156,3)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</a:t>
            </a:r>
            <a:r>
              <a:rPr lang="ru-RU" dirty="0" smtClean="0"/>
              <a:t>        -23,045 + 23,45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4"/>
            <a:ext cx="2665412" cy="247173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вввввввввввввв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428868"/>
            <a:ext cx="3100410" cy="20948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ЕЛЬ</a:t>
            </a:r>
            <a:endParaRPr lang="ru-RU" sz="8000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 rot="20613934">
            <a:off x="148060" y="4050323"/>
            <a:ext cx="2282404" cy="101096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Паркет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21343046">
            <a:off x="256435" y="1798148"/>
            <a:ext cx="2286016" cy="121444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Музыкальные инструменты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643042" y="5429264"/>
            <a:ext cx="2571768" cy="98583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Судостроение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714876" y="5357826"/>
            <a:ext cx="2357454" cy="10572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Медицина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 rot="556610">
            <a:off x="6348807" y="4279520"/>
            <a:ext cx="2428892" cy="9699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Очиститель воздуха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 rot="385649">
            <a:off x="6324188" y="1846786"/>
            <a:ext cx="2428892" cy="116220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Праздничные традиции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214678" y="857232"/>
            <a:ext cx="2428892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Бумага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90650"/>
          </a:xfrm>
        </p:spPr>
        <p:txBody>
          <a:bodyPr>
            <a:prstTxWarp prst="textChevronInverted">
              <a:avLst/>
            </a:prstTxWarp>
            <a:normAutofit/>
          </a:bodyPr>
          <a:lstStyle/>
          <a:p>
            <a:r>
              <a:rPr lang="ru-RU" b="1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Распространение деревьев на </a:t>
            </a:r>
            <a:br>
              <a:rPr lang="ru-RU" b="1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территории России.</a:t>
            </a:r>
            <a:endParaRPr lang="ru-RU" b="1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1428750" cy="1076325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786058"/>
            <a:ext cx="1430338" cy="1214446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4143380"/>
            <a:ext cx="1500188" cy="1214445"/>
          </a:xfrm>
          <a:prstGeom prst="rect">
            <a:avLst/>
          </a:prstGeom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70" y="5429264"/>
            <a:ext cx="1428760" cy="1214436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3" name="Прямоугольник 12"/>
          <p:cNvSpPr/>
          <p:nvPr/>
        </p:nvSpPr>
        <p:spPr>
          <a:xfrm>
            <a:off x="2071670" y="1714488"/>
            <a:ext cx="3857652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-5,2+7,8+17,2+(-6,8)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00298" y="2928934"/>
            <a:ext cx="407196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-9,4+6,1+(-4,2)+17,5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43240" y="4214818"/>
            <a:ext cx="4000528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-3,5+(-18,9)+19,5+18,9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86182" y="5572140"/>
            <a:ext cx="4000528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0,6-2+40+(-0,6)</a:t>
            </a:r>
            <a:endParaRPr lang="ru-RU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5" name="Формула" r:id="rId7" imgW="114120" imgH="21564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391025" y="3248025"/>
          <a:ext cx="360363" cy="360363"/>
        </p:xfrm>
        <a:graphic>
          <a:graphicData uri="http://schemas.openxmlformats.org/presentationml/2006/ole">
            <p:oleObj spid="_x0000_s1036" name="PaperPort Document" r:id="rId8" imgW="360000" imgH="360000" progId="Paper.Document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198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Другие деревья - ? %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571604" y="500042"/>
            <a:ext cx="5786478" cy="53578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13%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                                                                  16%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                    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                                                          10%       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38%</a:t>
            </a: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" idx="0"/>
          </p:cNvCxnSpPr>
          <p:nvPr/>
        </p:nvCxnSpPr>
        <p:spPr>
          <a:xfrm rot="16200000" flipH="1" flipV="1">
            <a:off x="3125380" y="1803786"/>
            <a:ext cx="264320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3" idx="7"/>
          </p:cNvCxnSpPr>
          <p:nvPr/>
        </p:nvCxnSpPr>
        <p:spPr>
          <a:xfrm flipV="1">
            <a:off x="4429126" y="1284680"/>
            <a:ext cx="2081545" cy="1858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29124" y="3143248"/>
            <a:ext cx="292895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3" idx="5"/>
          </p:cNvCxnSpPr>
          <p:nvPr/>
        </p:nvCxnSpPr>
        <p:spPr>
          <a:xfrm>
            <a:off x="4429124" y="3143248"/>
            <a:ext cx="2081547" cy="1930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2428862" y="3143248"/>
            <a:ext cx="2000263" cy="1715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1974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13+(-10);                    </a:t>
            </a:r>
            <a:r>
              <a:rPr lang="ru-RU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Ф</a:t>
            </a:r>
            <a:r>
              <a:rPr lang="ru-RU" b="1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+(-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ru-RU" b="1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);                   </a:t>
            </a:r>
            <a:r>
              <a:rPr lang="ru-RU" b="1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  <a:r>
              <a:rPr lang="ru-RU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14+(-27);                      </a:t>
            </a:r>
            <a:r>
              <a:rPr lang="ru-RU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11+12;                         </a:t>
            </a:r>
            <a:r>
              <a:rPr lang="ru-RU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0,3+(-0,7);                  </a:t>
            </a:r>
            <a:r>
              <a:rPr lang="ru-RU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0+(-17);                       </a:t>
            </a:r>
            <a:r>
              <a:rPr lang="ru-RU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0,5+(-З).                       </a:t>
            </a:r>
            <a:r>
              <a:rPr lang="ru-RU" b="1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602" name="Picture 2" descr="D:\Мои документы\Мои рисунки\knigi-2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500570"/>
            <a:ext cx="1357322" cy="175260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8000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Мафусаил 4700 лет</a:t>
            </a:r>
            <a:endParaRPr lang="ru-RU" sz="80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00174"/>
            <a:ext cx="6357982" cy="48577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</a:bodyPr>
          <a:lstStyle/>
          <a:p>
            <a:r>
              <a:rPr lang="ru-RU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Прометей  4862 года</a:t>
            </a:r>
            <a:endParaRPr lang="ru-RU" b="1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43050"/>
            <a:ext cx="6572296" cy="48577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                </a:t>
            </a:r>
            <a:r>
              <a:rPr lang="ru-RU" b="1" i="1" dirty="0" smtClean="0">
                <a:solidFill>
                  <a:srgbClr val="FFC000"/>
                </a:solidFill>
              </a:rPr>
              <a:t>Тестовая работа</a:t>
            </a:r>
            <a:endParaRPr lang="ru-RU" b="1" i="1" dirty="0">
              <a:solidFill>
                <a:srgbClr val="FFC000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 descr="img02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</a:blip>
          <a:srcRect/>
          <a:stretch>
            <a:fillRect/>
          </a:stretch>
        </p:blipFill>
        <p:spPr bwMode="auto">
          <a:xfrm rot="5400000">
            <a:off x="-44043" y="1972813"/>
            <a:ext cx="4945806" cy="385765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5" name="Picture 3" descr="img023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</a:blip>
          <a:srcRect/>
          <a:stretch>
            <a:fillRect/>
          </a:stretch>
        </p:blipFill>
        <p:spPr bwMode="auto">
          <a:xfrm>
            <a:off x="4857752" y="1428736"/>
            <a:ext cx="3786214" cy="492922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58204" cy="2714644"/>
          </a:xfrm>
        </p:spPr>
        <p:txBody>
          <a:bodyPr>
            <a:prstTxWarp prst="textDeflateBottom">
              <a:avLst/>
            </a:prstTxWarp>
            <a:scene3d>
              <a:camera prst="perspectiveContrastingRightFacing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Спасибо за урок!</a:t>
            </a:r>
            <a:endParaRPr lang="ru-RU" dirty="0"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4" name="Picture 4" descr="MCj0078968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000240"/>
            <a:ext cx="4205287" cy="43021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Закрепить и отработать алгоритм сложения </a:t>
            </a:r>
            <a:r>
              <a:rPr lang="ru-RU" sz="3200" dirty="0" smtClean="0"/>
              <a:t> </a:t>
            </a:r>
            <a:r>
              <a:rPr lang="ru-RU" sz="3200" dirty="0" smtClean="0"/>
              <a:t>чисел с разными знаками и совершенствовать вычислительные навыки;</a:t>
            </a:r>
          </a:p>
          <a:p>
            <a:r>
              <a:rPr lang="ru-RU" sz="3200" dirty="0" smtClean="0"/>
              <a:t>Развивать умения сравнивать, анализировать  и делать выводы;</a:t>
            </a:r>
          </a:p>
          <a:p>
            <a:r>
              <a:rPr lang="ru-RU" sz="3200" dirty="0" smtClean="0"/>
              <a:t>Расширять математический кругозор.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Цели урока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0241" name="Picture 1" descr="D:\Мои документы\Мои рисунки\knigi-1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786322"/>
            <a:ext cx="1071570" cy="14763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91178"/>
          </a:xfrm>
        </p:spPr>
        <p:txBody>
          <a:bodyPr>
            <a:normAutofit/>
          </a:bodyPr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«+» -имущества</a:t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«-»-долги</a:t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«Сумма двух имуществ есть имущество.»</a:t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«Сумма двух долгов есть долг.»</a:t>
            </a:r>
            <a:b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«Сумма имущества и долга равна разности.»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6" name="Picture 2" descr="D:\Мои документы\Мои рисунки\Рисунок1лр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429132"/>
            <a:ext cx="1714512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4830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При сложении двух чисел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Ты на знаки посмотри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Если одного названья-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Модули ты их сложи.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И пред суммой непременно 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Ты поставь их общий знак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Минус два плюс минус три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Будет с минусом «пятак»!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1000099" y="5509561"/>
            <a:ext cx="65722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- 2 + (- 3) = - 5</a:t>
            </a:r>
            <a:endParaRPr lang="ru-RU" sz="66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3392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Если разного названья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Победит «сильнейший» знак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Разность модулей найди ты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И все время делай так!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4429133"/>
            <a:ext cx="6572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 + (- 5) = - 2</a:t>
            </a:r>
            <a:endParaRPr lang="ru-RU" sz="8000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6491310"/>
          </a:xfrm>
        </p:spPr>
        <p:txBody>
          <a:bodyPr>
            <a:noAutofit/>
          </a:bodyPr>
          <a:lstStyle/>
          <a:p>
            <a:r>
              <a:rPr lang="ru-RU" sz="54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Вычислить: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а)-</a:t>
            </a:r>
            <a: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7+(-</a:t>
            </a:r>
            <a: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5);</a:t>
            </a:r>
            <a:b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б)12+(-9);</a:t>
            </a:r>
            <a:b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в)-3,2+(-2,8);</a:t>
            </a:r>
            <a:b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г)3,11+(-</a:t>
            </a:r>
            <a: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4,33);</a:t>
            </a:r>
            <a:b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)</a:t>
            </a:r>
            <a:r>
              <a:rPr sz="5400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|-</a:t>
            </a:r>
            <a:r>
              <a:rPr sz="5400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sz="5400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r>
              <a:rPr sz="5400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|+|-4</a:t>
            </a:r>
            <a: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sz="5400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4|</a:t>
            </a:r>
            <a: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</a:t>
            </a:r>
            <a:r>
              <a:rPr sz="5400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sz="5400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е)</a:t>
            </a:r>
            <a:r>
              <a:rPr sz="5400"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|8,8|-|-2,4</a:t>
            </a:r>
            <a:r>
              <a:rPr sz="5400" smtClean="0"/>
              <a:t>|</a:t>
            </a:r>
            <a:r>
              <a:rPr lang="ru-RU" sz="5400" dirty="0" smtClean="0"/>
              <a:t>.</a:t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4" name="Picture 5" descr="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357562"/>
            <a:ext cx="1800225" cy="29717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479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98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ru-RU" sz="8000" b="1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Дендрарий</a:t>
            </a:r>
            <a:endParaRPr lang="ru-RU" sz="8000" b="1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4786322"/>
            <a:ext cx="2000264" cy="18550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785926"/>
            <a:ext cx="4357718" cy="32146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285728"/>
            <a:ext cx="1714512" cy="13573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36433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0439" t="16783" r="17482" b="6702"/>
          <a:stretch>
            <a:fillRect/>
          </a:stretch>
        </p:blipFill>
        <p:spPr bwMode="auto">
          <a:xfrm>
            <a:off x="214282" y="214290"/>
            <a:ext cx="8572560" cy="63579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550</TotalTime>
  <Words>157</Words>
  <Application>Microsoft Office PowerPoint</Application>
  <PresentationFormat>Экран (4:3)</PresentationFormat>
  <Paragraphs>48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Бумажная</vt:lpstr>
      <vt:lpstr>Формула</vt:lpstr>
      <vt:lpstr>PaperPort Document</vt:lpstr>
      <vt:lpstr>«Сложение чисел с  разными знаками.»</vt:lpstr>
      <vt:lpstr>Цели урока:</vt:lpstr>
      <vt:lpstr>«+» -имущества «-»-долги «Сумма двух имуществ есть имущество.» «Сумма двух долгов есть долг.» «Сумма имущества и долга равна разности.»</vt:lpstr>
      <vt:lpstr>При сложении двух чисел Ты на знаки посмотри Если одного названья- Модули ты их сложи. И пред суммой непременно  Ты поставь их общий знак Минус два плюс минус три Будет с минусом «пятак»!</vt:lpstr>
      <vt:lpstr>Если разного названья Победит «сильнейший» знак Разность модулей найди ты И все время делай так! </vt:lpstr>
      <vt:lpstr>Вычислить: а)-7+(-5); б)12+(-9); в)-3,2+(-2,8); г)3,11+(-4,33); д )|-5,6|+|-4,4|; е)|8,8|-|-2,4|. </vt:lpstr>
      <vt:lpstr>Слайд 7</vt:lpstr>
      <vt:lpstr>  Дендрарий</vt:lpstr>
      <vt:lpstr>Слайд 9</vt:lpstr>
      <vt:lpstr>Слайд 10</vt:lpstr>
      <vt:lpstr>Л        -57,246 + 46,156 Д        -3,26 + 13,15 Е        -6,27 +(- 3,83) Б        -7,328 +(-2,652)  Ь        145,2 +(- 156,3) У        -23,045 + 23,45 </vt:lpstr>
      <vt:lpstr>ЕЛЬ</vt:lpstr>
      <vt:lpstr>Распространение деревьев на            территории России.</vt:lpstr>
      <vt:lpstr>Другие деревья - ? %</vt:lpstr>
      <vt:lpstr>-13+(-10);                    Ф 12+(-5);                        С 14+(-27);                      И -11+12;                         Л -0,3+(-0,7);                  М  0+(-17);                       У 0,5+(-З).                       А</vt:lpstr>
      <vt:lpstr>  Мафусаил 4700 лет</vt:lpstr>
      <vt:lpstr>Прометей  4862 года</vt:lpstr>
      <vt:lpstr>                 Тестовая работа</vt:lpstr>
      <vt:lpstr>Спасибо за урок!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«Сложение и вычитание положительных и отрицательных чисел.»</dc:title>
  <dc:creator>qq</dc:creator>
  <cp:lastModifiedBy>qq</cp:lastModifiedBy>
  <cp:revision>58</cp:revision>
  <dcterms:created xsi:type="dcterms:W3CDTF">2012-02-18T15:20:03Z</dcterms:created>
  <dcterms:modified xsi:type="dcterms:W3CDTF">2012-02-20T15:29:57Z</dcterms:modified>
</cp:coreProperties>
</file>