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1" r:id="rId3"/>
    <p:sldId id="265" r:id="rId4"/>
    <p:sldId id="266" r:id="rId5"/>
    <p:sldId id="269" r:id="rId6"/>
    <p:sldId id="272" r:id="rId7"/>
    <p:sldId id="273" r:id="rId8"/>
    <p:sldId id="280" r:id="rId9"/>
    <p:sldId id="279" r:id="rId10"/>
    <p:sldId id="278" r:id="rId11"/>
    <p:sldId id="277" r:id="rId12"/>
    <p:sldId id="276" r:id="rId13"/>
    <p:sldId id="275" r:id="rId14"/>
    <p:sldId id="274" r:id="rId15"/>
    <p:sldId id="282" r:id="rId16"/>
    <p:sldId id="281" r:id="rId17"/>
    <p:sldId id="285" r:id="rId18"/>
    <p:sldId id="284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1-16T10:14:00.774" idx="1">
    <p:pos x="19" y="10"/>
    <p:text>Заикина Н.И.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038B-E379-4BD7-81D1-2123C391E1E5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68DEF-ABFF-4F65-8039-D9F1ED855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630B-9925-42B9-8E87-A7B6D22B74B9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C3DC2-742E-47D6-A8F9-CA8D3B382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7AC35-A61B-49E7-BF12-9CDE5984BD6D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A35E-A106-4F0A-894D-3B8C4DBE1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83D1-9023-4A9E-883A-994ECE008600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EB60-229B-4137-B1EA-68E94F1CE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A2034-8A65-4485-8570-C3C9ADB44494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40D0D-99F9-4EC0-A8B5-10FB061CF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7941-D257-45C3-8D6A-5982F3EE0B39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1CA0D-D876-4370-A340-46B7113ED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4739-39CA-42CF-9F46-273BE97376D9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CFDF-ED1E-44EE-8FBE-EFF65BB4E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37D1-1B74-46FD-AD93-44791845D75B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617E-9AB5-494A-B220-5EF0B7B5B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8A6B-8B53-4788-A53B-59265F8F35C9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9B01A-DE09-48C9-91D9-1E1ED7E95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3D36-2B92-4E08-B48E-EAB18708BA2A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4865-DAF7-4E0C-9E7A-84F224446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2528-7855-41E5-82DB-8C70B5213FC9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EEF34-A161-4478-9627-2EF4C3714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C0A15F-058D-4C2C-AED4-336F98A4DC98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2CBC90-D8A1-46C4-8707-7A138787B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85786" y="1714488"/>
            <a:ext cx="7643866" cy="17859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СТРУКТУРА</a:t>
            </a:r>
          </a:p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КНИГИ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Casper"/>
            </a:endParaRPr>
          </a:p>
        </p:txBody>
      </p:sp>
      <p:pic>
        <p:nvPicPr>
          <p:cNvPr id="2051" name="Picture 5" descr="D:\картинки в движении\книжк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5214938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714375" y="5572125"/>
            <a:ext cx="5786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Casper" pitchFamily="82" charset="0"/>
              </a:rPr>
              <a:t>Библиотечный урок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КОРЕШОК</a:t>
            </a:r>
            <a:endParaRPr lang="ru-RU" dirty="0"/>
          </a:p>
        </p:txBody>
      </p:sp>
      <p:pic>
        <p:nvPicPr>
          <p:cNvPr id="4" name="Picture 10" descr="Рисунок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9232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Рисунок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14488"/>
            <a:ext cx="6699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Рисунок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928670"/>
            <a:ext cx="969962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8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ТИТУЛЬНЫЙ ЛИСТ</a:t>
            </a:r>
            <a:endParaRPr lang="ru-RU" dirty="0"/>
          </a:p>
        </p:txBody>
      </p:sp>
      <p:pic>
        <p:nvPicPr>
          <p:cNvPr id="4" name="Picture 6" descr="C:\Documents and Settings\Наталья Юрьевна\Рабочий стол\lebedushk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2000240"/>
            <a:ext cx="6786610" cy="4429156"/>
          </a:xfr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857256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ОБЛОЖКА (ПЕРЕПЛЕТ)</a:t>
            </a:r>
            <a:endParaRPr lang="ru-RU" dirty="0"/>
          </a:p>
        </p:txBody>
      </p:sp>
      <p:pic>
        <p:nvPicPr>
          <p:cNvPr id="4" name="Picture 6" descr="Рисунок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85926"/>
            <a:ext cx="3857652" cy="488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БУКВИЦА</a:t>
            </a:r>
            <a:endParaRPr lang="ru-RU" dirty="0"/>
          </a:p>
        </p:txBody>
      </p:sp>
      <p:pic>
        <p:nvPicPr>
          <p:cNvPr id="4" name="Picture 8" descr="Рисунок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14672"/>
            <a:ext cx="4194048" cy="224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Documents and Settings\Наталья Юрьевна\Рабочий стол\Benvenut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714625"/>
            <a:ext cx="3500437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Рисунок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768" y="2143116"/>
            <a:ext cx="1593850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857232"/>
            <a:ext cx="57416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ИЛЛЮСТРАЦИЯ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57422" y="3886200"/>
            <a:ext cx="5414978" cy="1752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РИСУНКИ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ГРАВЮРЫ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ЛУБОЧНЫЕ КАРТИНКИ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5" descr="D:\картинки в движении\анимация книг\booc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071942"/>
            <a:ext cx="352425" cy="285750"/>
          </a:xfrm>
          <a:prstGeom prst="rect">
            <a:avLst/>
          </a:prstGeom>
          <a:noFill/>
        </p:spPr>
      </p:pic>
      <p:pic>
        <p:nvPicPr>
          <p:cNvPr id="7" name="Picture 5" descr="D:\картинки в движении\анимация книг\booc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643446"/>
            <a:ext cx="352425" cy="285750"/>
          </a:xfrm>
          <a:prstGeom prst="rect">
            <a:avLst/>
          </a:prstGeom>
          <a:noFill/>
        </p:spPr>
      </p:pic>
      <p:pic>
        <p:nvPicPr>
          <p:cNvPr id="8" name="Picture 5" descr="D:\картинки в движении\анимация книг\booc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214950"/>
            <a:ext cx="352425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857256"/>
          </a:xfrm>
        </p:spPr>
        <p:txBody>
          <a:bodyPr/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РИСУНОК- ЯРКАЯ, КРАСОЧНАЯ </a:t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ИЛЛЮСТРАЦИЯ</a:t>
            </a:r>
            <a:endParaRPr lang="ru-RU" sz="4000" dirty="0"/>
          </a:p>
        </p:txBody>
      </p:sp>
      <p:pic>
        <p:nvPicPr>
          <p:cNvPr id="4" name="Picture 6" descr="Рисунок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123" y="1600200"/>
            <a:ext cx="6565754" cy="4525963"/>
          </a:xfr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ГРАВЮРА</a:t>
            </a:r>
            <a:endParaRPr lang="ru-RU" sz="4800" dirty="0"/>
          </a:p>
        </p:txBody>
      </p:sp>
      <p:pic>
        <p:nvPicPr>
          <p:cNvPr id="4" name="Picture 7" descr="Рисунок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4123" y="1600200"/>
            <a:ext cx="3835753" cy="4525963"/>
          </a:xfr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ЛУБОЧНЫЕ КАРТИНКИ</a:t>
            </a:r>
            <a:endParaRPr lang="ru-RU" dirty="0"/>
          </a:p>
        </p:txBody>
      </p:sp>
      <p:pic>
        <p:nvPicPr>
          <p:cNvPr id="4" name="Picture 7" descr="рис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224" y="1653381"/>
            <a:ext cx="7083552" cy="4419600"/>
          </a:xfr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285884"/>
          </a:xfrm>
        </p:spPr>
        <p:txBody>
          <a:bodyPr/>
          <a:lstStyle/>
          <a:p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 НОВЫХ ВСТРЕЧ!</a:t>
            </a:r>
            <a:endParaRPr lang="ru-RU" sz="6600" dirty="0"/>
          </a:p>
        </p:txBody>
      </p:sp>
      <p:pic>
        <p:nvPicPr>
          <p:cNvPr id="4" name="Picture 3" descr="F11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496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ПРЕЗЕНТАЦИЮ СОСТАВИЛА</a:t>
            </a:r>
          </a:p>
          <a:p>
            <a:pPr algn="ctr">
              <a:buNone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Педагог -библиотекарь МБОУ «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Лузинской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СОШ №2»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Заикина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Наталия Ивановна</a:t>
            </a:r>
          </a:p>
          <a:p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2022 год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2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857232"/>
            <a:ext cx="45720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КНИГИ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149" name="Picture 5" descr="D:\картинки в движении\анимация книг\booc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357562"/>
            <a:ext cx="352425" cy="285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5952" y="221455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00298" y="3214686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bg1"/>
                </a:solidFill>
              </a:rPr>
              <a:t>РАСКЛАДУШКИ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bg1"/>
                </a:solidFill>
              </a:rPr>
              <a:t>МАЛЫШКИ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bg1"/>
                </a:solidFill>
              </a:rPr>
              <a:t>ИГРУШКИ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bg1"/>
                </a:solidFill>
              </a:rPr>
              <a:t>САМОДЕЛКИ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10" name="Picture 5" descr="D:\картинки в движении\анимация книг\booc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857628"/>
            <a:ext cx="352425" cy="285750"/>
          </a:xfrm>
          <a:prstGeom prst="rect">
            <a:avLst/>
          </a:prstGeom>
          <a:noFill/>
        </p:spPr>
      </p:pic>
      <p:pic>
        <p:nvPicPr>
          <p:cNvPr id="11" name="Picture 5" descr="D:\картинки в движении\анимация книг\booc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500570"/>
            <a:ext cx="352425" cy="285750"/>
          </a:xfrm>
          <a:prstGeom prst="rect">
            <a:avLst/>
          </a:prstGeom>
          <a:noFill/>
        </p:spPr>
      </p:pic>
      <p:pic>
        <p:nvPicPr>
          <p:cNvPr id="12" name="Picture 5" descr="D:\картинки в движении\анимация книг\booc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72074"/>
            <a:ext cx="352425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071546"/>
            <a:ext cx="66459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КНИЖКИ-РАСКЛАДУШКИ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244" name="AutoShape 5" descr="«Вишневый сад». Действие 4. Финальная сцена. Спектакль Государственного академического Малого театра. Фото 199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" name="Picture 10" descr="рис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39290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ри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928938"/>
            <a:ext cx="4643438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928670"/>
            <a:ext cx="60296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КНИЖКИ-МАЛЫШКИ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8" descr="рис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643063"/>
            <a:ext cx="185737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ри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714500"/>
            <a:ext cx="17351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рис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4214813"/>
            <a:ext cx="1619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857232"/>
            <a:ext cx="8370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КНИЖКИ-ИГРУШКИ 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8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32147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Рисунок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571744"/>
            <a:ext cx="3071834" cy="388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785794"/>
            <a:ext cx="79392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КНИЖКИ-САМОДЕЛКИ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7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24000"/>
            <a:ext cx="39068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Рисунок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928934"/>
            <a:ext cx="3000396" cy="231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071006"/>
            <a:ext cx="76438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СТРУКТУРА КНИГИ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D:\картинки в движении\b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28868"/>
            <a:ext cx="4857784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357322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СТРУКТУРА КНИГИ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dirty="0"/>
          </a:p>
        </p:txBody>
      </p:sp>
      <p:pic>
        <p:nvPicPr>
          <p:cNvPr id="4" name="Picture 5" descr="D:\картинки в движении\анимация книг\booc00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28934"/>
            <a:ext cx="352425" cy="285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2786058"/>
            <a:ext cx="4572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</a:rPr>
              <a:t>СТРАНИЦА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</a:rPr>
              <a:t>ОБЛОЖКА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</a:rPr>
              <a:t>КОРЕШОК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</a:rPr>
              <a:t>ТИТУЛЬНЫЙ ЛИСТ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</a:rPr>
              <a:t>БУКВИЦА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</a:rPr>
              <a:t>ИЛЛЮСТРАЦИЯ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D:\картинки в движении\анимация книг\booc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00438"/>
            <a:ext cx="352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:\картинки в движении\анимация книг\booc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929066"/>
            <a:ext cx="352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картинки в движении\анимация книг\booc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357694"/>
            <a:ext cx="352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:\картинки в движении\анимация книг\booc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857760"/>
            <a:ext cx="352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:\картинки в движении\анимация книг\booc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357826"/>
            <a:ext cx="352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85818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СТРАНИЦЫ</a:t>
            </a:r>
            <a:endParaRPr lang="ru-RU" dirty="0"/>
          </a:p>
        </p:txBody>
      </p:sp>
      <p:pic>
        <p:nvPicPr>
          <p:cNvPr id="4" name="Picture 6" descr="D:\картинки в движении\анимация книг\рисунок книги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8" y="2857496"/>
            <a:ext cx="4572031" cy="3500462"/>
          </a:xfr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67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КНИГИ </vt:lpstr>
      <vt:lpstr>СТРАНИЦЫ</vt:lpstr>
      <vt:lpstr>КОРЕШОК</vt:lpstr>
      <vt:lpstr>ТИТУЛЬНЫЙ ЛИСТ</vt:lpstr>
      <vt:lpstr>ОБЛОЖКА (ПЕРЕПЛЕТ)</vt:lpstr>
      <vt:lpstr>БУКВИЦА</vt:lpstr>
      <vt:lpstr>Презентация PowerPoint</vt:lpstr>
      <vt:lpstr>РИСУНОК- ЯРКАЯ, КРАСОЧНАЯ  ИЛЛЮСТРАЦИЯ</vt:lpstr>
      <vt:lpstr>ГРАВЮРА</vt:lpstr>
      <vt:lpstr>ЛУБОЧНЫЕ КАРТИНКИ</vt:lpstr>
      <vt:lpstr>ДО НОВЫХ ВСТРЕЧ!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user</cp:lastModifiedBy>
  <cp:revision>37</cp:revision>
  <dcterms:created xsi:type="dcterms:W3CDTF">2008-12-31T08:14:31Z</dcterms:created>
  <dcterms:modified xsi:type="dcterms:W3CDTF">2022-11-16T04:18:39Z</dcterms:modified>
</cp:coreProperties>
</file>