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79" r:id="rId3"/>
    <p:sldId id="259" r:id="rId4"/>
    <p:sldId id="260" r:id="rId5"/>
    <p:sldId id="261" r:id="rId6"/>
    <p:sldId id="280" r:id="rId7"/>
    <p:sldId id="262" r:id="rId8"/>
    <p:sldId id="263" r:id="rId9"/>
    <p:sldId id="267" r:id="rId10"/>
    <p:sldId id="265" r:id="rId11"/>
    <p:sldId id="264" r:id="rId12"/>
    <p:sldId id="266" r:id="rId13"/>
    <p:sldId id="273" r:id="rId14"/>
    <p:sldId id="276" r:id="rId15"/>
    <p:sldId id="270" r:id="rId16"/>
    <p:sldId id="271" r:id="rId17"/>
    <p:sldId id="277" r:id="rId18"/>
    <p:sldId id="274" r:id="rId19"/>
    <p:sldId id="272" r:id="rId20"/>
    <p:sldId id="275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F2FF1-DC90-4C93-813A-E4B12B2A7502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FA68E-18D4-487E-9306-713D50517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90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FA68E-18D4-487E-9306-713D5051721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4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1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microsoft.com/office/2007/relationships/hdphoto" Target="../media/hdphoto8.wdp"/><Relationship Id="rId5" Type="http://schemas.microsoft.com/office/2007/relationships/hdphoto" Target="../media/hdphoto7.wdp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microsoft.com/office/2007/relationships/hdphoto" Target="../media/hdphoto8.wdp"/><Relationship Id="rId5" Type="http://schemas.microsoft.com/office/2007/relationships/hdphoto" Target="../media/hdphoto7.wdp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4" y="5733256"/>
            <a:ext cx="7274669" cy="792088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воспитатель, Войчик Алена Анатольевна, 1 квалификационная категория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988840"/>
            <a:ext cx="7175351" cy="2936617"/>
          </a:xfrm>
        </p:spPr>
        <p:txBody>
          <a:bodyPr/>
          <a:lstStyle/>
          <a:p>
            <a:pPr algn="ctr"/>
            <a:r>
              <a:rPr lang="ru-RU" dirty="0">
                <a:effectLst/>
              </a:rPr>
              <a:t>«Путешествие по математическим заданиям»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2656"/>
            <a:ext cx="63367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8" b="56729" l="17183" r="31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30797" r="67132" b="40390"/>
          <a:stretch/>
        </p:blipFill>
        <p:spPr bwMode="auto">
          <a:xfrm>
            <a:off x="1016184" y="4437112"/>
            <a:ext cx="1659988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1" b="56647" l="22300" r="8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3" t="32868" r="40843" b="38319"/>
          <a:stretch/>
        </p:blipFill>
        <p:spPr bwMode="auto">
          <a:xfrm>
            <a:off x="3275856" y="4437112"/>
            <a:ext cx="1744395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35492" r="16434" b="44872"/>
          <a:stretch/>
        </p:blipFill>
        <p:spPr bwMode="auto">
          <a:xfrm>
            <a:off x="5796136" y="4653136"/>
            <a:ext cx="1565324" cy="12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244408" y="6021288"/>
            <a:ext cx="720080" cy="504056"/>
          </a:xfrm>
          <a:prstGeom prst="actionButtonForwardNex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54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3 -0.1383 L -0.00903 -0.32192 C -0.00903 -0.40449 0.06424 -0.50555 0.12378 -0.50555 L 0.25677 -0.5055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183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2656"/>
            <a:ext cx="63367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0" b="1" dirty="0" smtClean="0">
                <a:latin typeface="Times New Roman" pitchFamily="18" charset="0"/>
                <a:cs typeface="Times New Roman" pitchFamily="18" charset="0"/>
              </a:rPr>
              <a:t>4    </a:t>
            </a:r>
            <a:r>
              <a:rPr lang="ru-RU" sz="200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8" b="56729" l="17183" r="31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30797" r="67132" b="40390"/>
          <a:stretch/>
        </p:blipFill>
        <p:spPr bwMode="auto">
          <a:xfrm>
            <a:off x="1016184" y="4437112"/>
            <a:ext cx="1659988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1" b="56647" l="22300" r="8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3" t="32868" r="40843" b="38319"/>
          <a:stretch/>
        </p:blipFill>
        <p:spPr bwMode="auto">
          <a:xfrm>
            <a:off x="3275856" y="4437112"/>
            <a:ext cx="1744395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35492" r="16434" b="44872"/>
          <a:stretch/>
        </p:blipFill>
        <p:spPr bwMode="auto">
          <a:xfrm>
            <a:off x="5796136" y="4581552"/>
            <a:ext cx="1565324" cy="12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244408" y="6021288"/>
            <a:ext cx="720080" cy="504056"/>
          </a:xfrm>
          <a:prstGeom prst="actionButtonForwardNex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20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5 -0.11725 L 0.03055 -0.44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2656"/>
            <a:ext cx="63367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0" b="1" dirty="0" smtClean="0">
                <a:latin typeface="Times New Roman" pitchFamily="18" charset="0"/>
                <a:cs typeface="Times New Roman" pitchFamily="18" charset="0"/>
              </a:rPr>
              <a:t>    3</a:t>
            </a:r>
            <a:endParaRPr lang="ru-RU" sz="20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8" b="56729" l="17183" r="31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30797" r="67132" b="40390"/>
          <a:stretch/>
        </p:blipFill>
        <p:spPr bwMode="auto">
          <a:xfrm>
            <a:off x="1016184" y="4437112"/>
            <a:ext cx="1659988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1" b="56647" l="22300" r="8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3" t="32868" r="40843" b="38319"/>
          <a:stretch/>
        </p:blipFill>
        <p:spPr bwMode="auto">
          <a:xfrm>
            <a:off x="3275856" y="4437112"/>
            <a:ext cx="1744395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35492" r="16434" b="44872"/>
          <a:stretch/>
        </p:blipFill>
        <p:spPr bwMode="auto">
          <a:xfrm>
            <a:off x="5796136" y="4653136"/>
            <a:ext cx="1565324" cy="12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6" name="Управляющая кнопка: далее 5">
            <a:hlinkClick r:id="rId8" action="ppaction://hlinksldjump" highlightClick="1"/>
          </p:cNvPr>
          <p:cNvSpPr/>
          <p:nvPr/>
        </p:nvSpPr>
        <p:spPr>
          <a:xfrm>
            <a:off x="8244408" y="6021288"/>
            <a:ext cx="720080" cy="504056"/>
          </a:xfrm>
          <a:prstGeom prst="actionButtonForwardNex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11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778E-7 L -4.44444E-6 -0.2463 C -4.44444E-6 -0.35708 -0.06284 -0.49283 -0.11388 -0.49283 L -0.22725 -0.49283 " pathEditMode="relative" rAng="0" ptsTypes="FfFF">
                                      <p:cBhvr>
                                        <p:cTn id="2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2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1547664" y="139879"/>
            <a:ext cx="5904656" cy="1008112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Aharoni" pitchFamily="2" charset="-79"/>
              </a:rPr>
              <a:t>Весёлые палочки</a:t>
            </a:r>
            <a:endParaRPr lang="ru-RU" sz="4400" b="1" dirty="0">
              <a:latin typeface="Times New Roman" pitchFamily="18" charset="0"/>
              <a:cs typeface="Aharoni" pitchFamily="2" charset="-79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195736" y="1546118"/>
            <a:ext cx="0" cy="2232248"/>
          </a:xfrm>
          <a:prstGeom prst="line">
            <a:avLst/>
          </a:prstGeom>
          <a:ln w="152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164288" y="1546118"/>
            <a:ext cx="0" cy="2232248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44008" y="3931139"/>
            <a:ext cx="0" cy="2232248"/>
          </a:xfrm>
          <a:prstGeom prst="line">
            <a:avLst/>
          </a:prstGeom>
          <a:ln w="152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915816" y="3931139"/>
            <a:ext cx="0" cy="2232248"/>
          </a:xfrm>
          <a:prstGeom prst="line">
            <a:avLst/>
          </a:prstGeom>
          <a:ln w="152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444208" y="3931139"/>
            <a:ext cx="0" cy="2232248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436096" y="1546118"/>
            <a:ext cx="0" cy="2232248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656395" y="1546118"/>
            <a:ext cx="0" cy="2232248"/>
          </a:xfrm>
          <a:prstGeom prst="line">
            <a:avLst/>
          </a:prstGeom>
          <a:ln w="152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08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2196912" y="2420888"/>
            <a:ext cx="0" cy="2232248"/>
          </a:xfrm>
          <a:prstGeom prst="line">
            <a:avLst/>
          </a:prstGeom>
          <a:ln w="152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339752" y="2276872"/>
            <a:ext cx="1892707" cy="0"/>
          </a:xfrm>
          <a:prstGeom prst="line">
            <a:avLst/>
          </a:prstGeom>
          <a:ln w="152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2339751" y="4662765"/>
            <a:ext cx="1892707" cy="0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4355976" y="2420888"/>
            <a:ext cx="0" cy="2178253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6660232" y="2420888"/>
            <a:ext cx="0" cy="2178253"/>
          </a:xfrm>
          <a:prstGeom prst="line">
            <a:avLst/>
          </a:prstGeom>
          <a:ln w="152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72000" y="2286501"/>
            <a:ext cx="1892707" cy="0"/>
          </a:xfrm>
          <a:prstGeom prst="line">
            <a:avLst/>
          </a:prstGeom>
          <a:ln w="152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72000" y="4662765"/>
            <a:ext cx="1892707" cy="0"/>
          </a:xfrm>
          <a:prstGeom prst="line">
            <a:avLst/>
          </a:prstGeom>
          <a:ln w="152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37312"/>
            <a:ext cx="744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02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37312"/>
            <a:ext cx="744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070" y="908720"/>
            <a:ext cx="5256584" cy="532859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6444208" y="476672"/>
            <a:ext cx="1008112" cy="8640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444208" y="1628800"/>
            <a:ext cx="1008112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444208" y="3140968"/>
            <a:ext cx="136815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028384" y="1772816"/>
            <a:ext cx="79208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812360" y="4005064"/>
            <a:ext cx="1176585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467544" y="260648"/>
            <a:ext cx="5065110" cy="504056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Aharoni" pitchFamily="2" charset="-79"/>
              </a:rPr>
              <a:t>Волшебные фигуры</a:t>
            </a:r>
            <a:endParaRPr lang="ru-RU" sz="3200" b="1" dirty="0">
              <a:latin typeface="Times New Roman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345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6281E-6 L -0.58663 0.215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107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0444E-6 L -0.2283 0.5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92137E-6 L -0.2125 0.09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09898E-6 L -0.81233 -0.388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5" y="-19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68363E-6 L -0.64965 0.320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83" y="160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248472" cy="363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5" t="25440" r="-324" b="17041"/>
          <a:stretch/>
        </p:blipFill>
        <p:spPr bwMode="auto">
          <a:xfrm>
            <a:off x="755576" y="4149080"/>
            <a:ext cx="5872959" cy="230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" t="27207" r="65973" b="29218"/>
          <a:stretch/>
        </p:blipFill>
        <p:spPr bwMode="auto">
          <a:xfrm>
            <a:off x="4954480" y="620688"/>
            <a:ext cx="3348110" cy="192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37312"/>
            <a:ext cx="744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46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3" b="100000" l="1889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343906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37312"/>
            <a:ext cx="744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t="20563" r="11142" b="34205"/>
          <a:stretch/>
        </p:blipFill>
        <p:spPr bwMode="auto">
          <a:xfrm>
            <a:off x="1997613" y="2067951"/>
            <a:ext cx="4336116" cy="239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amolety_0454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836712"/>
            <a:ext cx="609600" cy="609600"/>
          </a:xfrm>
          <a:prstGeom prst="rect">
            <a:avLst/>
          </a:prstGeom>
        </p:spPr>
      </p:pic>
      <p:pic>
        <p:nvPicPr>
          <p:cNvPr id="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37312"/>
            <a:ext cx="744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71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877"/>
            <a:ext cx="9144000" cy="609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6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84" y="116632"/>
            <a:ext cx="4164782" cy="41647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60032" y="3407402"/>
            <a:ext cx="4283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 наш звенит, заливается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 и девочки в круг собираются!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круг широкий, вижу я,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Встали все мои друзья.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сейчас пойдем направо,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пойдем налево,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Топнем левою ногой,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Щелкнем правою рукой.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круга соберемся,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место все вернемся.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Улыбнемся, подмигнем,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занятие начнем.</a:t>
            </a:r>
          </a:p>
        </p:txBody>
      </p:sp>
    </p:spTree>
    <p:extLst>
      <p:ext uri="{BB962C8B-B14F-4D97-AF65-F5344CB8AC3E}">
        <p14:creationId xmlns:p14="http://schemas.microsoft.com/office/powerpoint/2010/main" val="169962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-ringing-01--online-audio-convert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97342"/>
            <a:ext cx="2678341" cy="232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652384"/>
            <a:ext cx="2160239" cy="259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97342"/>
            <a:ext cx="2849164" cy="199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5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3728" y="1916832"/>
            <a:ext cx="5832648" cy="1754326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ВНИМАНИЕ!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11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orotkiy-zvuk-androi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1632" y="17281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083" l="100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8" y="1146175"/>
            <a:ext cx="8763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79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110" l="14399" r="841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0" t="11404" r="20859" b="6833"/>
          <a:stretch/>
        </p:blipFill>
        <p:spPr bwMode="auto">
          <a:xfrm>
            <a:off x="251520" y="327183"/>
            <a:ext cx="3699803" cy="317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41" l="12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0578" y="143631"/>
            <a:ext cx="4085077" cy="476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люс 1"/>
          <p:cNvSpPr/>
          <p:nvPr/>
        </p:nvSpPr>
        <p:spPr>
          <a:xfrm>
            <a:off x="7956376" y="3295930"/>
            <a:ext cx="360040" cy="421102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Минус 3"/>
          <p:cNvSpPr/>
          <p:nvPr/>
        </p:nvSpPr>
        <p:spPr>
          <a:xfrm>
            <a:off x="7740352" y="2708920"/>
            <a:ext cx="396044" cy="360039"/>
          </a:xfrm>
          <a:prstGeom prst="mathMin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 4"/>
          <p:cNvSpPr/>
          <p:nvPr/>
        </p:nvSpPr>
        <p:spPr>
          <a:xfrm>
            <a:off x="6046742" y="3753036"/>
            <a:ext cx="650916" cy="504056"/>
          </a:xfrm>
          <a:prstGeom prst="mathEqua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97" l="99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157">
            <a:off x="6344054" y="2811342"/>
            <a:ext cx="627812" cy="88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6130">
            <a:off x="7045368" y="3503213"/>
            <a:ext cx="531018" cy="5574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406" y="1948768"/>
            <a:ext cx="49916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«Дорогие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ребята,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я приглашаю вас в путешествие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островам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Чудес на поиски сокровищ. В пути вас ждут интересные задания. Вы должны будете показать свои знания, умения, сообразительность. Желаю удачи. Фея! Карта с маршрутом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 сокровищам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находится в конверте»</a:t>
            </a:r>
          </a:p>
        </p:txBody>
      </p:sp>
    </p:spTree>
    <p:extLst>
      <p:ext uri="{BB962C8B-B14F-4D97-AF65-F5344CB8AC3E}">
        <p14:creationId xmlns:p14="http://schemas.microsoft.com/office/powerpoint/2010/main" val="105479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8488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Карта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сокровищ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13" r="962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925" flipH="1">
            <a:off x="234125" y="721870"/>
            <a:ext cx="1685022" cy="144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2131965" y="1340768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5734754" y="1583587"/>
            <a:ext cx="978480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2806671">
            <a:off x="6895261" y="1870070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640325">
            <a:off x="2987824" y="1520788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732658" y="854598"/>
            <a:ext cx="1896037" cy="16924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6588224" y="2432735"/>
            <a:ext cx="2160240" cy="9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9859400">
            <a:off x="5788769" y="3002760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1037956">
            <a:off x="5011313" y="3077527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1037956">
            <a:off x="4151550" y="3064533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533233" y="4479227"/>
            <a:ext cx="1508049" cy="150032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1037956">
            <a:off x="1517838" y="2579731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9432749">
            <a:off x="666381" y="2750846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4191372">
            <a:off x="238193" y="3592175"/>
            <a:ext cx="1052042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rId8" action="ppaction://hlinksldjump"/>
          </p:cNvPr>
          <p:cNvSpPr/>
          <p:nvPr/>
        </p:nvSpPr>
        <p:spPr>
          <a:xfrm>
            <a:off x="1914467" y="2679797"/>
            <a:ext cx="2092350" cy="122413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640325">
            <a:off x="2268461" y="5113487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20967865">
            <a:off x="3118924" y="5121734"/>
            <a:ext cx="800916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20967865">
            <a:off x="4280219" y="4894795"/>
            <a:ext cx="800916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20967865">
            <a:off x="5396912" y="4549414"/>
            <a:ext cx="800916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90" y="3766586"/>
            <a:ext cx="2603774" cy="223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samolety_0454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62624" y="-8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5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8488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Карта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сокровищ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13" r="962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925" flipH="1">
            <a:off x="234125" y="721870"/>
            <a:ext cx="1685022" cy="144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2131965" y="1340768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5734754" y="1583587"/>
            <a:ext cx="978480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2806671">
            <a:off x="6895261" y="1870070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640325">
            <a:off x="2987824" y="1520788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732658" y="854598"/>
            <a:ext cx="1896037" cy="16924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6588224" y="2432735"/>
            <a:ext cx="2160240" cy="996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9859400">
            <a:off x="5788769" y="3002760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1037956">
            <a:off x="5011313" y="3077527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1037956">
            <a:off x="4151550" y="3064533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533233" y="4479227"/>
            <a:ext cx="1508049" cy="150032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1037956">
            <a:off x="1517838" y="2579731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9432749">
            <a:off x="666381" y="2750846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4191372">
            <a:off x="238193" y="3592175"/>
            <a:ext cx="1052042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rId8" action="ppaction://hlinksldjump"/>
          </p:cNvPr>
          <p:cNvSpPr/>
          <p:nvPr/>
        </p:nvSpPr>
        <p:spPr>
          <a:xfrm>
            <a:off x="1914467" y="2679797"/>
            <a:ext cx="2092350" cy="122413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640325">
            <a:off x="2268461" y="5113487"/>
            <a:ext cx="711843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20967865">
            <a:off x="3118924" y="5121734"/>
            <a:ext cx="800916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20967865">
            <a:off x="4280219" y="4894795"/>
            <a:ext cx="800916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20967865">
            <a:off x="5396912" y="4549414"/>
            <a:ext cx="800916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90" y="3766586"/>
            <a:ext cx="2603774" cy="223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samolety_0454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62624" y="-8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2656"/>
            <a:ext cx="63367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0" b="1" dirty="0">
                <a:latin typeface="Times New Roman" pitchFamily="18" charset="0"/>
                <a:cs typeface="Times New Roman" pitchFamily="18" charset="0"/>
              </a:rPr>
              <a:t>8    5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8" b="56729" l="17183" r="31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30797" r="67132" b="40390"/>
          <a:stretch/>
        </p:blipFill>
        <p:spPr bwMode="auto">
          <a:xfrm>
            <a:off x="1016184" y="4437112"/>
            <a:ext cx="1659988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1" b="56647" l="22300" r="8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3" t="32868" r="40843" b="38319"/>
          <a:stretch/>
        </p:blipFill>
        <p:spPr bwMode="auto">
          <a:xfrm>
            <a:off x="3275856" y="4437112"/>
            <a:ext cx="1744395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35492" r="16434" b="44872"/>
          <a:stretch/>
        </p:blipFill>
        <p:spPr bwMode="auto">
          <a:xfrm>
            <a:off x="5796136" y="4653136"/>
            <a:ext cx="1565324" cy="12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244408" y="6021288"/>
            <a:ext cx="720080" cy="504056"/>
          </a:xfrm>
          <a:prstGeom prst="actionButtonForwardNex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5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3 -0.1383 L -0.00903 -0.32192 C -0.00903 -0.40449 0.06424 -0.50555 0.12378 -0.50555 L 0.25677 -0.5055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183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2656"/>
            <a:ext cx="63367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0" b="1" dirty="0" smtClean="0">
                <a:latin typeface="Times New Roman" pitchFamily="18" charset="0"/>
                <a:cs typeface="Times New Roman" pitchFamily="18" charset="0"/>
              </a:rPr>
              <a:t>2    5</a:t>
            </a:r>
            <a:endParaRPr lang="ru-RU" sz="20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8" b="56729" l="17183" r="31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30797" r="67132" b="40390"/>
          <a:stretch/>
        </p:blipFill>
        <p:spPr bwMode="auto">
          <a:xfrm>
            <a:off x="1016184" y="4437112"/>
            <a:ext cx="1659988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1" b="56647" l="22300" r="8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3" t="32868" r="40843" b="38319"/>
          <a:stretch/>
        </p:blipFill>
        <p:spPr bwMode="auto">
          <a:xfrm>
            <a:off x="3275856" y="4437112"/>
            <a:ext cx="1744395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35492" r="16434" b="44872"/>
          <a:stretch/>
        </p:blipFill>
        <p:spPr bwMode="auto">
          <a:xfrm>
            <a:off x="5796136" y="4653136"/>
            <a:ext cx="1565324" cy="12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244408" y="6021288"/>
            <a:ext cx="720080" cy="504056"/>
          </a:xfrm>
          <a:prstGeom prst="actionButtonForwardNex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00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5 -0.11725 L 0.03055 -0.44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2656"/>
            <a:ext cx="63367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8" b="56729" l="17183" r="31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30797" r="67132" b="40390"/>
          <a:stretch/>
        </p:blipFill>
        <p:spPr bwMode="auto">
          <a:xfrm>
            <a:off x="1016184" y="4437112"/>
            <a:ext cx="1659988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71" b="56647" l="22300" r="8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3" t="32868" r="40843" b="38319"/>
          <a:stretch/>
        </p:blipFill>
        <p:spPr bwMode="auto">
          <a:xfrm>
            <a:off x="3275856" y="4437112"/>
            <a:ext cx="1744395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35492" r="16434" b="44872"/>
          <a:stretch/>
        </p:blipFill>
        <p:spPr bwMode="auto">
          <a:xfrm>
            <a:off x="5796136" y="4653136"/>
            <a:ext cx="1565324" cy="12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244408" y="6021288"/>
            <a:ext cx="720080" cy="504056"/>
          </a:xfrm>
          <a:prstGeom prst="actionButtonForwardNex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90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778E-7 L -4.44444E-6 -0.2463 C -4.44444E-6 -0.35708 -0.06284 -0.49283 -0.11388 -0.49283 L -0.22725 -0.49283 " pathEditMode="relative" rAng="0" ptsTypes="FfFF">
                                      <p:cBhvr>
                                        <p:cTn id="2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2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>
    <a:spDef>
      <a:spPr>
        <a:solidFill>
          <a:srgbClr val="92D05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843</TotalTime>
  <Words>151</Words>
  <Application>Microsoft Office PowerPoint</Application>
  <PresentationFormat>Экран (4:3)</PresentationFormat>
  <Paragraphs>28</Paragraphs>
  <Slides>21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«Путешествие по математическим заданиям»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«Путешествие по математическим заданиям»</dc:title>
  <dc:creator>Кокоурова Татьяна</dc:creator>
  <cp:lastModifiedBy>шглшро</cp:lastModifiedBy>
  <cp:revision>46</cp:revision>
  <dcterms:created xsi:type="dcterms:W3CDTF">2023-04-01T04:50:17Z</dcterms:created>
  <dcterms:modified xsi:type="dcterms:W3CDTF">2023-04-05T14:06:39Z</dcterms:modified>
</cp:coreProperties>
</file>