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7" r:id="rId6"/>
    <p:sldId id="271" r:id="rId7"/>
    <p:sldId id="263" r:id="rId8"/>
    <p:sldId id="261" r:id="rId9"/>
    <p:sldId id="270" r:id="rId10"/>
    <p:sldId id="272" r:id="rId11"/>
    <p:sldId id="273" r:id="rId12"/>
    <p:sldId id="269" r:id="rId13"/>
    <p:sldId id="26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learningapps.org/891053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earningapps.org/88996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Растения полей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Кондрашина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Дарья Петровна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«Рожь и пшеница весной, летом, осенью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301"/>
            <a:ext cx="9144000" cy="3683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2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магнитной доской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888432" cy="3870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57505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Растения полей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https://learningapps.org/8910537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4" y="0"/>
            <a:ext cx="1015972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1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Подведем итоги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1"/>
            <a:ext cx="3010243" cy="4003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9" y="1582486"/>
            <a:ext cx="4640793" cy="3718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4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6813"/>
            <a:ext cx="8229600" cy="3012737"/>
          </a:xfrm>
        </p:spPr>
      </p:pic>
    </p:spTree>
    <p:extLst>
      <p:ext uri="{BB962C8B-B14F-4D97-AF65-F5344CB8AC3E}">
        <p14:creationId xmlns="" xmlns:p14="http://schemas.microsoft.com/office/powerpoint/2010/main" val="1688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5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Красная книга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https://learningapps.org/8899678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6438"/>
            <a:ext cx="4572000" cy="2971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983243" cy="373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знакомые продукты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6811"/>
            <a:ext cx="3600400" cy="241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4221088"/>
            <a:ext cx="3203848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7"/>
            <a:ext cx="3312367" cy="2430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566810"/>
            <a:ext cx="3312367" cy="248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Хлеб - всему голова!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2748"/>
            <a:ext cx="8136904" cy="542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219476" cy="5301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16" y="188640"/>
            <a:ext cx="3985750" cy="5301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798" y="5661248"/>
            <a:ext cx="1762855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3228" y="5719128"/>
            <a:ext cx="2991525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Пшеница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9962" cy="6853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4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1"/>
            <a:ext cx="3311322" cy="42210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638"/>
            <a:ext cx="3107556" cy="40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48" y="501585"/>
            <a:ext cx="3307705" cy="430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25144"/>
            <a:ext cx="163378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Овес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085184"/>
            <a:ext cx="2548455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Гречиха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8687" y="4810734"/>
            <a:ext cx="248337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Ячмень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1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хлеба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14899"/>
            <a:ext cx="3312368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68551"/>
            <a:ext cx="479715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810000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749402" cy="3037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3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55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Растения полей</vt:lpstr>
      <vt:lpstr>Красная книга</vt:lpstr>
      <vt:lpstr>Найди знакомые продукты</vt:lpstr>
      <vt:lpstr>Хлеб - всему голова!</vt:lpstr>
      <vt:lpstr>Слайд 5</vt:lpstr>
      <vt:lpstr>Слайд 6</vt:lpstr>
      <vt:lpstr>Слайд 7</vt:lpstr>
      <vt:lpstr>Изготовление хлеба</vt:lpstr>
      <vt:lpstr>Физкультминутка</vt:lpstr>
      <vt:lpstr>«Рожь и пшеница весной, летом, осенью»</vt:lpstr>
      <vt:lpstr>Работа с магнитной доской</vt:lpstr>
      <vt:lpstr>Растения полей</vt:lpstr>
      <vt:lpstr>Слайд 13</vt:lpstr>
      <vt:lpstr>Подведем итоги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пётр николаевич</dc:creator>
  <cp:lastModifiedBy>пётр николаевич</cp:lastModifiedBy>
  <cp:revision>21</cp:revision>
  <dcterms:created xsi:type="dcterms:W3CDTF">2020-01-22T07:14:47Z</dcterms:created>
  <dcterms:modified xsi:type="dcterms:W3CDTF">2024-03-21T05:57:56Z</dcterms:modified>
</cp:coreProperties>
</file>