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1" r:id="rId3"/>
    <p:sldId id="257" r:id="rId4"/>
    <p:sldId id="307" r:id="rId5"/>
    <p:sldId id="308" r:id="rId6"/>
    <p:sldId id="319" r:id="rId7"/>
    <p:sldId id="309" r:id="rId8"/>
    <p:sldId id="320" r:id="rId9"/>
    <p:sldId id="310" r:id="rId10"/>
    <p:sldId id="322" r:id="rId11"/>
    <p:sldId id="311" r:id="rId12"/>
    <p:sldId id="323" r:id="rId13"/>
    <p:sldId id="312" r:id="rId14"/>
    <p:sldId id="313" r:id="rId15"/>
    <p:sldId id="321" r:id="rId16"/>
    <p:sldId id="318" r:id="rId17"/>
    <p:sldId id="314" r:id="rId18"/>
    <p:sldId id="315" r:id="rId19"/>
    <p:sldId id="316" r:id="rId20"/>
    <p:sldId id="317" r:id="rId21"/>
  </p:sldIdLst>
  <p:sldSz cx="9144000" cy="6858000" type="screen4x3"/>
  <p:notesSz cx="6858000" cy="99472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91" d="100"/>
          <a:sy n="91" d="100"/>
        </p:scale>
        <p:origin x="-1349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21" cy="497047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5081" y="0"/>
            <a:ext cx="2971321" cy="497047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B2CAE232-1BD2-4747-A805-E8B9F154722A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641"/>
            <a:ext cx="2971321" cy="497047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5081" y="9448641"/>
            <a:ext cx="2971321" cy="497047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DAB22D38-78CB-4A40-80DB-052D76FFE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7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7"/>
            <a:ext cx="5486400" cy="44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5A3424-F410-435F-907A-E45C7CB06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8D117-C8F5-4596-8752-D71F6530AB6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C18D6-B145-4CE1-A1E2-03B16220CB49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EAAEE-2471-4DA5-A530-8E6FFD1044EE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05350" y="2943225"/>
            <a:ext cx="3657600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05350" y="3905250"/>
            <a:ext cx="3657600" cy="5143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1775" y="38100"/>
            <a:ext cx="2171700" cy="5629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675" y="38100"/>
            <a:ext cx="6362700" cy="5629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287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552575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" y="381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552575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15816" y="1268760"/>
            <a:ext cx="5976664" cy="387015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бой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освоения амурских земель»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48680"/>
            <a:ext cx="8350579" cy="588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992888" cy="41148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Вопрос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Какой вид деятельности был основным у нанайцев?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Гольды в основном ловили рыбу, ею и питались. Даже из кожи крупной рыбы шили себе одежду, а потом раскрашивали ее. Поярков называл их «рыбным народом». Гольдов казаки не тронули - брать здесь было нечего, поплыли дальше.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9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8225004" cy="611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5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315200" cy="41148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Вопрос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Назовите этот народ?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u="sng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u="sng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Это были нивхи.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3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920880" cy="41148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Вопрос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Отряд Пояркова состоял из 112 – служивых казаков, 15 – охотников, 2 – кузнеца, 2- целовальника, 2 – толмача. Объясните, какова роль целовальников и толмачей?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Ответ.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Целовальники – это оценщики дани, а толмачи – это переводчики.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3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884368" cy="591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9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Calibri"/>
              </a:rPr>
              <a:t>Ерофей Павлович Хабаров 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806489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8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776864" cy="41148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Вопрос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Каким видом деятельности занялся Ерофей, как он смог разбогатеть, если снабжал старателей предметами первой необходимости?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u="sng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u="sng" dirty="0" smtClean="0">
                <a:latin typeface="Times New Roman"/>
                <a:ea typeface="Calibri"/>
              </a:rPr>
              <a:t>Ответ</a:t>
            </a:r>
            <a:r>
              <a:rPr lang="ru-RU" dirty="0">
                <a:latin typeface="Times New Roman"/>
                <a:ea typeface="Calibri"/>
              </a:rPr>
              <a:t>. Он стал варить соль, а также пахать землю.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7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848872" cy="41148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Вопрос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Зачем Хабаров продавал спиртное своим людям? Как этим можно было воспользоваться в походе?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u="sng" dirty="0">
                <a:latin typeface="Times New Roman"/>
                <a:ea typeface="Calibri"/>
              </a:rPr>
              <a:t>Ответ. </a:t>
            </a:r>
            <a:r>
              <a:rPr lang="ru-RU" dirty="0">
                <a:latin typeface="Times New Roman"/>
                <a:ea typeface="Calibri"/>
              </a:rPr>
              <a:t>Тем самым загоняя их в долги, и искусно делая свою проблему общей.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2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920880" cy="41148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Вопрос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Что в результате предпринял Хабаров?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Ответ.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Ерофей Хабаров не смирился и нагнал беглецов, которые к тому времени успели отстроить острог для зимовки. Хабаров приказал встать на зимовку в непосредственной близости от острога Полякова, а после сказал сделать раскаты для пушек и начать стрелять по острогу Полякова.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3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714356"/>
            <a:ext cx="8343928" cy="53054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800" dirty="0" err="1" smtClean="0">
                <a:latin typeface="Times New Roman" pitchFamily="18" charset="0"/>
                <a:ea typeface="굴림" charset="-127"/>
                <a:cs typeface="Times New Roman" pitchFamily="18" charset="0"/>
              </a:rPr>
              <a:t>Креатив-бой</a:t>
            </a:r>
            <a:r>
              <a:rPr lang="ru-RU" altLang="ko-KR" sz="28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 – это интеллектуальное командное соревнование.</a:t>
            </a:r>
            <a:endParaRPr lang="en-US" altLang="ko-KR" sz="28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ko-KR" sz="28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Открытые задачи – это </a:t>
            </a:r>
            <a:r>
              <a:rPr lang="ru-RU" altLang="ko-KR" sz="28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задачи, </a:t>
            </a:r>
            <a:r>
              <a:rPr lang="ru-RU" altLang="ko-KR" sz="28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у которых нет четкого однозначного условия и </a:t>
            </a:r>
            <a:r>
              <a:rPr lang="ru-RU" altLang="ko-KR" sz="28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строгого </a:t>
            </a:r>
            <a:r>
              <a:rPr lang="ru-RU" altLang="ko-KR" sz="28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алгоритма решения</a:t>
            </a:r>
            <a:r>
              <a:rPr lang="en-US" altLang="ko-KR" sz="28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. </a:t>
            </a:r>
            <a:endParaRPr lang="en-US" altLang="ko-KR" sz="28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ko-KR" sz="28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Контрольный ответ – это конкретное решение, которое было принято на практике, то есть внедрено</a:t>
            </a:r>
            <a:r>
              <a:rPr lang="en-US" altLang="ko-KR" sz="28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8136904" cy="411480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Вопрос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 чему в результате разбирательства пришел Зиновьев? Как сложилась дальнейшая судьба Хабарова?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 smtClean="0">
                <a:latin typeface="Times New Roman"/>
                <a:ea typeface="Calibri"/>
                <a:cs typeface="Times New Roman"/>
              </a:rPr>
              <a:t>Ответ.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Итогом следствия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было отстранение Хабарова от управления казачьим отрядом, его арест в устье реки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Зеи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и дальнейшая переправка в Москву. Всё его имущество было конфисковано и описано.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78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908720"/>
            <a:ext cx="7858180" cy="468052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149475" algn="l"/>
              </a:tabLst>
            </a:pPr>
            <a:endParaRPr lang="ru-RU" altLang="ko-KR" sz="1800" dirty="0" smtClean="0">
              <a:latin typeface="Verdana" pitchFamily="34" charset="0"/>
              <a:ea typeface="굴림" charset="-127"/>
            </a:endParaRPr>
          </a:p>
          <a:p>
            <a:pPr>
              <a:tabLst>
                <a:tab pos="2066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каждой команде выбирается капитан, секретарь и докладчик.</a:t>
            </a:r>
          </a:p>
          <a:p>
            <a:pPr>
              <a:tabLst>
                <a:tab pos="2066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Каждая команда коллективно работает над заданием.</a:t>
            </a:r>
          </a:p>
          <a:p>
            <a:pPr>
              <a:tabLst>
                <a:tab pos="2066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команд – предложить интересную и толковую идею.</a:t>
            </a:r>
          </a:p>
          <a:p>
            <a:pPr>
              <a:tabLst>
                <a:tab pos="2066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Секретарь команд записывает варианты решений на листке бумаги под копирку.</a:t>
            </a:r>
          </a:p>
          <a:p>
            <a:pPr>
              <a:tabLst>
                <a:tab pos="2066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выполнения задания 5 минут.</a:t>
            </a:r>
          </a:p>
          <a:p>
            <a:pPr>
              <a:tabLst>
                <a:tab pos="2066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окончания отведенного времени один экземпляр ответов передается жюри.</a:t>
            </a:r>
          </a:p>
          <a:p>
            <a:pPr>
              <a:tabLst>
                <a:tab pos="206692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Выигрывает та команда, которая набрала наибольшее количество баллов.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36" y="1196752"/>
            <a:ext cx="7512654" cy="53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690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kern="0" dirty="0">
                <a:solidFill>
                  <a:srgbClr val="404040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История освоения амурских земель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99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Василий Данилович Поярков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291632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49978"/>
            <a:ext cx="4320480" cy="603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623875" cy="59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2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372300" cy="5046687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Вопрос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Как удалось выжить до весны отряду Пояркова?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u="sng" dirty="0">
                <a:latin typeface="Times New Roman"/>
                <a:ea typeface="Calibri"/>
              </a:rPr>
              <a:t>Ответ.</a:t>
            </a:r>
            <a:r>
              <a:rPr lang="ru-RU" dirty="0">
                <a:latin typeface="Times New Roman"/>
                <a:ea typeface="Calibri"/>
              </a:rPr>
              <a:t> Голод крепчал, тогда казаки стали поедать эти трупы. Еще немного - и они начали бы есть друг друга.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5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77686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444308" cy="4902671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Вопрос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Что предприняли местные жители? Как им удалось не пустить на берег казаков?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В них тотчас же летели тучи стрел.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5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7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C8C8C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778</TotalTime>
  <Words>441</Words>
  <Application>Microsoft Office PowerPoint</Application>
  <PresentationFormat>Экран (4:3)</PresentationFormat>
  <Paragraphs>50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powerpoint-template</vt:lpstr>
      <vt:lpstr>Креатив – бой «История освоения амурских земель»</vt:lpstr>
      <vt:lpstr>Презентация PowerPoint</vt:lpstr>
      <vt:lpstr>Правила игры</vt:lpstr>
      <vt:lpstr>Презентация PowerPoint</vt:lpstr>
      <vt:lpstr>Василий Данилович Поярков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Ерофей Павлович Хабаров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 – бой «Мир профессий: креативные решения профессиональных проблем»</dc:title>
  <dc:creator>Диана</dc:creator>
  <cp:lastModifiedBy>Алёна Иштуганова</cp:lastModifiedBy>
  <cp:revision>58</cp:revision>
  <dcterms:created xsi:type="dcterms:W3CDTF">2013-11-19T15:48:20Z</dcterms:created>
  <dcterms:modified xsi:type="dcterms:W3CDTF">2021-10-24T12:43:37Z</dcterms:modified>
</cp:coreProperties>
</file>