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5" r:id="rId7"/>
    <p:sldId id="261" r:id="rId8"/>
    <p:sldId id="262" r:id="rId9"/>
    <p:sldId id="263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1412776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воспитательные технология и их применение в работе классного руководителя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46531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92080" y="483780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учитель начальных классов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Удовиченко О.С.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.pinimg.com/originals/69/8e/58/698e589775b69638d76e0d1a7a90a72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07" y="7459"/>
            <a:ext cx="9269927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5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ds04.infourok.ru/uploads/ex/1063/000fb44a-89937aea/img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144000" cy="46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55776" y="260648"/>
            <a:ext cx="6264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«Целостный педагогический  процесс –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</a:p>
          <a:p>
            <a:pPr algn="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процесс,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котором   воедино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слиты</a:t>
            </a:r>
          </a:p>
          <a:p>
            <a:pPr algn="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«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воспитывающее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«обучающее  воспитание».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Дистерверг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674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83671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формирование у детей навыков самостоятельной деятельности, социальной ответственности, способности чувствовать, понимать себя и другого человека; формирование целостной психологической основы обучения и, в частности, формирование у учащихся положительного отношения и интереса к учению.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успешной адаптации детей к школьным условиям, снижению школьной тревожности.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2.Формировать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процессу и содержанию учебной деятельности.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развития нравственных качеств личности.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4.Формировать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навыки, работать над созданием ученического коллектива.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раскрытия творческого потенциала детей.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.Воспитывать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учащихся стремление к ведению здорового образа жизни, развивать это стремление во внутреннюю потребность каждого ученика.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.Воспитывать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ответственности и гордости за свою страну, готовность к защите её свободы и независимости.</a:t>
            </a:r>
          </a:p>
        </p:txBody>
      </p:sp>
    </p:spTree>
    <p:extLst>
      <p:ext uri="{BB962C8B-B14F-4D97-AF65-F5344CB8AC3E}">
        <p14:creationId xmlns:p14="http://schemas.microsoft.com/office/powerpoint/2010/main" val="8035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340768"/>
            <a:ext cx="70567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1.Гражданско-патриотическое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2.Интеллектуальное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3.Духовно-нравственное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4.Художественно-эстетическое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5.Общекультурное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6.Социальное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7.Спортивно-оздоровительное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8.Экологическое и трудовое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9.Семья и школа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3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1124744"/>
            <a:ext cx="806489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такое воспитательная технология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Внеклассная работа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хорошая возможность для организации межличностных отношений в классе, между школьниками и классным руководителем с целью создания ученического коллектива и органов ученического самоуправления.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система совокупности знаний, умений, навыков, методов, способов деятельности и алгоритм, научная разработка решения каких-либо проблем.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технология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совокупность форм, методов, способов, приемов обучения и воспитательных средств, позволяющих достигать поставленных воспитательных целей. Это один из способов воздействия на процессы развития, обучения и воспитания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4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75608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/>
              <a:t> </a:t>
            </a:r>
            <a:endParaRPr lang="ru-RU" i="1" dirty="0" smtClean="0"/>
          </a:p>
          <a:p>
            <a:pPr algn="just"/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могут различаться по разным основаниям: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источнику возникновения (на основе педагогического опыта или научной концепции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 и задачам (формирование знаний, воспитание личностных качеств, развитие индивидуальности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 педагогических средств (какие средства воздействия дают лучшие результаты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функциям воспитателя, которые он осуществляет с помощью технологии (диагностические функции, функции управления конфликтными ситуациями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подходу к ребёнку.</a:t>
            </a:r>
          </a:p>
        </p:txBody>
      </p:sp>
    </p:spTree>
    <p:extLst>
      <p:ext uri="{BB962C8B-B14F-4D97-AF65-F5344CB8AC3E}">
        <p14:creationId xmlns:p14="http://schemas.microsoft.com/office/powerpoint/2010/main" val="226807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692696"/>
            <a:ext cx="72728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Современные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технологии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критического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технологии;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АРТ-технология;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шоу-технологии;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ситуации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личностно-ориентированная технология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КТД И. П. Иванова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проектного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деловой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учебных дискуссий.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9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http://lib5.podelise.ru/tw_files2/urls_563/16/d-15195/15195_html_m3f892bc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459"/>
            <a:ext cx="9144000" cy="644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28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i.pinimg.com/originals/af/dd/e0/afdde0683a8d214d840ad007baff7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" y="7459"/>
            <a:ext cx="9144000" cy="685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836712"/>
            <a:ext cx="76328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 вами делаем погоду в классе. Так давайте делать ее разумно, качественно и, по возможности, солнечно. И давайте делать только хорошую погоду! Пусть учитель, воспитатель будет в классе солнышком.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33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11</cp:revision>
  <dcterms:created xsi:type="dcterms:W3CDTF">2019-12-28T10:13:53Z</dcterms:created>
  <dcterms:modified xsi:type="dcterms:W3CDTF">2020-01-04T15:03:30Z</dcterms:modified>
</cp:coreProperties>
</file>