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Урок-экскурсия по математике 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«Великие химики Алексеевского района»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600450"/>
            <a:ext cx="6400800" cy="1752600"/>
          </a:xfrm>
        </p:spPr>
        <p:txBody>
          <a:bodyPr>
            <a:normAutofit fontScale="92500"/>
          </a:bodyPr>
          <a:lstStyle/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Зарипова Рамиля Ильдаровна, учитель математики</a:t>
            </a: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"Алексеевская средняя общеобразовательная школа №1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Александры Андреевны Малафеевой"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Алексеевского муниципального района Республики Татарстан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7D643E0-8B63-4C9B-8B2D-E5A619F7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25618"/>
            <a:ext cx="2910433" cy="37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999F60-4BF8-4F4D-BCAB-A3A2F5C6C23E}"/>
              </a:ext>
            </a:extLst>
          </p:cNvPr>
          <p:cNvSpPr txBox="1"/>
          <p:nvPr/>
        </p:nvSpPr>
        <p:spPr>
          <a:xfrm>
            <a:off x="2445072" y="496805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Ерминингельдович</a:t>
            </a:r>
            <a:r>
              <a:rPr lang="ru-RU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Арбузов</a:t>
            </a:r>
          </a:p>
          <a:p>
            <a:pPr algn="ctr"/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1877-1968</a:t>
            </a:r>
            <a:endParaRPr lang="ru-RU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4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56C041-7E79-4F35-B7D7-0F66ABDE74CB}"/>
                  </a:ext>
                </a:extLst>
              </p:cNvPr>
              <p:cNvSpPr txBox="1"/>
              <p:nvPr/>
            </p:nvSpPr>
            <p:spPr>
              <a:xfrm>
                <a:off x="539552" y="836712"/>
                <a:ext cx="7488832" cy="319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Задание 3. Во время Первой мировой войны Арбузов синтезировал одно из лекарств, широко используемых и по сей день. Что это за лекарство? </a:t>
                </a: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8∙8+3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4−4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+(100−1)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(11−9)∙1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31−4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С.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7∙7+2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6∙6−11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56C041-7E79-4F35-B7D7-0F66ABDE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7488832" cy="3198248"/>
              </a:xfrm>
              <a:prstGeom prst="rect">
                <a:avLst/>
              </a:prstGeom>
              <a:blipFill>
                <a:blip r:embed="rId2"/>
                <a:stretch>
                  <a:fillRect r="-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B00FDCC-8024-447C-8F21-B02F5ED40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9115"/>
              </p:ext>
            </p:extLst>
          </p:nvPr>
        </p:nvGraphicFramePr>
        <p:xfrm>
          <a:off x="1604962" y="4293096"/>
          <a:ext cx="5934075" cy="43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81802615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88558944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234879138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8805807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79001800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884039480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504398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19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142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93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DE6B0-B73F-4EC7-9B03-CAF15ABC55F8}"/>
              </a:ext>
            </a:extLst>
          </p:cNvPr>
          <p:cNvSpPr txBox="1"/>
          <p:nvPr/>
        </p:nvSpPr>
        <p:spPr>
          <a:xfrm>
            <a:off x="1475656" y="1628800"/>
            <a:ext cx="6390456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Решите задачу: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 взрослого человека состоит из воды примерно на 70%. Какова масса воды в теле человека, если он весит 56 кг?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03FC4-8039-49D3-BE02-FCC2C6FD4347}"/>
              </a:ext>
            </a:extLst>
          </p:cNvPr>
          <p:cNvSpPr txBox="1"/>
          <p:nvPr/>
        </p:nvSpPr>
        <p:spPr>
          <a:xfrm>
            <a:off x="1478610" y="3717033"/>
            <a:ext cx="6387502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Сколько лет жил А.Е. Арбузов, если он родился в 1877 году, а умер 1968 году?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C2A915-1D62-4CF7-8D50-244A4BFF1D88}"/>
              </a:ext>
            </a:extLst>
          </p:cNvPr>
          <p:cNvSpPr txBox="1"/>
          <p:nvPr/>
        </p:nvSpPr>
        <p:spPr>
          <a:xfrm>
            <a:off x="1331640" y="4077072"/>
            <a:ext cx="6480720" cy="2448555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Наши алые цветки распускают лепестки,</a:t>
            </a:r>
            <a:endParaRPr lang="ru-RU" sz="1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Ветерок чуть дышит, лепестки колышет.</a:t>
            </a:r>
            <a:endParaRPr lang="ru-RU" sz="1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алые цветки закрывают лепестки,</a:t>
            </a:r>
            <a:endParaRPr lang="ru-RU" sz="1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 качают, тихо засыпают.</a:t>
            </a:r>
            <a:endParaRPr lang="ru-RU" sz="1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1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7F3A167-8084-435B-94F1-F0AF6498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8" y="1052736"/>
            <a:ext cx="6317303" cy="443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7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49DE5-225E-4317-9594-F6EC77B9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B27D9-BD5C-472C-A3F5-2D0E57B7C42E}"/>
              </a:ext>
            </a:extLst>
          </p:cNvPr>
          <p:cNvSpPr txBox="1"/>
          <p:nvPr/>
        </p:nvSpPr>
        <p:spPr>
          <a:xfrm>
            <a:off x="755576" y="1484785"/>
            <a:ext cx="7545045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Составить задачи про </a:t>
            </a: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Алексеевский район.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1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Великие химики Алексеевского района.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 урока: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урок закрепления изученного материала.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урока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урок-экскурсия.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466E104-AF84-4E75-904C-541A923B00A8}"/>
              </a:ext>
            </a:extLst>
          </p:cNvPr>
          <p:cNvSpPr txBox="1"/>
          <p:nvPr/>
        </p:nvSpPr>
        <p:spPr>
          <a:xfrm>
            <a:off x="755576" y="836711"/>
            <a:ext cx="7632848" cy="5315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 урока: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обобщить и систематизировать знания, умения и навыки учащихся: умение выполнять арифметические действия над натуральными числами; умение решать задачи.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урока: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закрепить вычислительные навыки; изучить историю родного края.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развивать у учащихся память, речь, логическое мышление, воображение, сообразительность, интерес к математике через нестандартную форму урока и наполнения содержания занимательными задачами.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патриотические чувства, гордость и любовь к родному краю; воспитывать самостоятельность, активность, аккуратность.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Личностные: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патриотизма, любви к Родине; формирование ответственного отношения к изучению математики, истории родного края.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Метапредметные: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умения сравнивать, обобщать, моделировать выбор способов деятельности.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Предметные: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и систематизация знаний учащихся о натуральных числах и действиях над ними, о понятии проценты.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28A0D2-F278-442D-BF5E-7E99D4E4AD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908316" cy="239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3F6F9-3A1A-4AB7-9FA5-1D183324C0FB}"/>
              </a:ext>
            </a:extLst>
          </p:cNvPr>
          <p:cNvSpPr txBox="1"/>
          <p:nvPr/>
        </p:nvSpPr>
        <p:spPr>
          <a:xfrm>
            <a:off x="2627784" y="472514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и м и я</a:t>
            </a:r>
          </a:p>
        </p:txBody>
      </p:sp>
    </p:spTree>
    <p:extLst>
      <p:ext uri="{BB962C8B-B14F-4D97-AF65-F5344CB8AC3E}">
        <p14:creationId xmlns:p14="http://schemas.microsoft.com/office/powerpoint/2010/main" val="13793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71DA5-A0D4-41E1-B88D-948C239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9099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остановка</a:t>
            </a:r>
            <a:br>
              <a:rPr lang="ru-RU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b="1" i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Бутлеровка</a:t>
            </a:r>
            <a:endParaRPr lang="ru-RU" b="1" i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4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28C8A5-2064-4ACE-9CB2-131F7CC0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54057"/>
            <a:ext cx="3168352" cy="39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A3039-443A-473D-9D21-36A5641F4172}"/>
              </a:ext>
            </a:extLst>
          </p:cNvPr>
          <p:cNvSpPr txBox="1"/>
          <p:nvPr/>
        </p:nvSpPr>
        <p:spPr>
          <a:xfrm>
            <a:off x="2358008" y="49411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Михайлович Бутлеров</a:t>
            </a:r>
          </a:p>
          <a:p>
            <a:pPr algn="ctr"/>
            <a:r>
              <a:rPr lang="ru-RU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1828-1886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6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C0B6C44-96DC-449D-AAAB-4AAAE1487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951738"/>
              </p:ext>
            </p:extLst>
          </p:nvPr>
        </p:nvGraphicFramePr>
        <p:xfrm>
          <a:off x="1604962" y="3270694"/>
          <a:ext cx="5934075" cy="43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>
                  <a:extLst>
                    <a:ext uri="{9D8B030D-6E8A-4147-A177-3AD203B41FA5}">
                      <a16:colId xmlns:a16="http://schemas.microsoft.com/office/drawing/2014/main" val="1601708752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3052142623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3031304139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165173567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1564946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21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9948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FD71C-F1C6-4F22-91CA-51C4A02B20FB}"/>
                  </a:ext>
                </a:extLst>
              </p:cNvPr>
              <p:cNvSpPr txBox="1"/>
              <p:nvPr/>
            </p:nvSpPr>
            <p:spPr>
              <a:xfrm>
                <a:off x="1187624" y="1124744"/>
                <a:ext cx="5934075" cy="1709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6∙6+1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18−6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Ё.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50−26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8∙8−8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Ы.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7:7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4−4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К.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25−18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8FD71C-F1C6-4F22-91CA-51C4A02B2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124744"/>
                <a:ext cx="5934075" cy="1709892"/>
              </a:xfrm>
              <a:prstGeom prst="rect">
                <a:avLst/>
              </a:prstGeom>
              <a:blipFill>
                <a:blip r:embed="rId2"/>
                <a:stretch>
                  <a:fillRect b="-4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10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8B1B8-A087-4A89-A425-8D0F5C6F07F4}"/>
              </a:ext>
            </a:extLst>
          </p:cNvPr>
          <p:cNvSpPr txBox="1"/>
          <p:nvPr/>
        </p:nvSpPr>
        <p:spPr>
          <a:xfrm>
            <a:off x="1187624" y="2348880"/>
            <a:ext cx="6912768" cy="1695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 Александр Михайлович Бутлеров умер в 1886 году. Сколько лет, месяцев, дней прошло с момента его смерти?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0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6A61E-69D8-4EB6-BBD1-CD169A7C5573}"/>
              </a:ext>
            </a:extLst>
          </p:cNvPr>
          <p:cNvSpPr txBox="1"/>
          <p:nvPr/>
        </p:nvSpPr>
        <p:spPr>
          <a:xfrm>
            <a:off x="2286000" y="249289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Вторая остановка</a:t>
            </a:r>
          </a:p>
          <a:p>
            <a:pPr algn="ctr"/>
            <a:r>
              <a:rPr 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село Арбузов-Баран</a:t>
            </a:r>
            <a:endParaRPr lang="ru-RU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612201"/>
      </p:ext>
    </p:extLst>
  </p:cSld>
  <p:clrMapOvr>
    <a:masterClrMapping/>
  </p:clrMapOvr>
</p:sld>
</file>

<file path=ppt/theme/theme1.xml><?xml version="1.0" encoding="utf-8"?>
<a:theme xmlns:a="http://schemas.openxmlformats.org/drawingml/2006/main" name="8_ma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математике</Template>
  <TotalTime>109</TotalTime>
  <Words>481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8_math</vt:lpstr>
      <vt:lpstr>Урок-экскурсия по математике  «Великие химики Алексеевского района» </vt:lpstr>
      <vt:lpstr>Презентация PowerPoint</vt:lpstr>
      <vt:lpstr>Презентация PowerPoint</vt:lpstr>
      <vt:lpstr>Презентация PowerPoint</vt:lpstr>
      <vt:lpstr>Первая остановка село Бутлеровка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Урок-экскурсия по математике  «Великие химики Алексеевского района» </dc:title>
  <dc:subject>Шаблон оформления</dc:subject>
  <dc:creator>Рамиля</dc:creator>
  <cp:keywords>Шаблон оформления</cp:keywords>
  <dc:description>Шаблон оформления
Корпорация Майкрософт</dc:description>
  <cp:lastModifiedBy>Рамиля</cp:lastModifiedBy>
  <cp:revision>2</cp:revision>
  <dcterms:created xsi:type="dcterms:W3CDTF">2021-11-14T17:33:35Z</dcterms:created>
  <dcterms:modified xsi:type="dcterms:W3CDTF">2021-11-15T13:29:33Z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