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71" r:id="rId9"/>
    <p:sldId id="256" r:id="rId10"/>
    <p:sldId id="257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FF7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A4C063-140C-46FE-8C9C-56FC97EF6D49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0A5CB0-3DC7-4367-9ACC-4912C8D7D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4C063-140C-46FE-8C9C-56FC97EF6D49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A5CB0-3DC7-4367-9ACC-4912C8D7D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4C063-140C-46FE-8C9C-56FC97EF6D49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A5CB0-3DC7-4367-9ACC-4912C8D7D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4C063-140C-46FE-8C9C-56FC97EF6D49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A5CB0-3DC7-4367-9ACC-4912C8D7D8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4C063-140C-46FE-8C9C-56FC97EF6D49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A5CB0-3DC7-4367-9ACC-4912C8D7D8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4C063-140C-46FE-8C9C-56FC97EF6D49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A5CB0-3DC7-4367-9ACC-4912C8D7D8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4C063-140C-46FE-8C9C-56FC97EF6D49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A5CB0-3DC7-4367-9ACC-4912C8D7D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4C063-140C-46FE-8C9C-56FC97EF6D49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A5CB0-3DC7-4367-9ACC-4912C8D7D8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4C063-140C-46FE-8C9C-56FC97EF6D49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A5CB0-3DC7-4367-9ACC-4912C8D7D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A4C063-140C-46FE-8C9C-56FC97EF6D49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A5CB0-3DC7-4367-9ACC-4912C8D7D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A4C063-140C-46FE-8C9C-56FC97EF6D49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0A5CB0-3DC7-4367-9ACC-4912C8D7D8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A4C063-140C-46FE-8C9C-56FC97EF6D49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0A5CB0-3DC7-4367-9ACC-4912C8D7D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 случайно попали под дождь.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357298"/>
            <a:ext cx="800105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Замерзли</a:t>
            </a:r>
            <a:r>
              <a:rPr lang="ru-RU" sz="41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 съёжились,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071678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отогрелись.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4" y="2643182"/>
            <a:ext cx="76438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Пошли в лес собирать красивые листочки, грибочки, шишки, желуди, палочки для поделок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2976" y="4071942"/>
            <a:ext cx="7429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Пришли домой, составили композицию и сделали поделки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build="p"/>
      <p:bldP spid="6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2" y="1928802"/>
          <a:ext cx="7143800" cy="1671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975"/>
                <a:gridCol w="892975"/>
                <a:gridCol w="892975"/>
                <a:gridCol w="892975"/>
                <a:gridCol w="892975"/>
                <a:gridCol w="892975"/>
                <a:gridCol w="1143012"/>
                <a:gridCol w="642938"/>
              </a:tblGrid>
              <a:tr h="532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u="sng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u="sng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u="sng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u="sng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u="sng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u="sng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u="sng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256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u="sng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0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1000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rgbClr val="0070C0"/>
                </a:solidFill>
              </a:rPr>
              <a:t>Чтобы перевести обыкновенную дробь в десятичную дробь, необходимо, привести дробь к знаменателю 10, 100, 1000 и т.д.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Вывод: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Приведите дроби к знаменателю 10или100 или 1000 и переведите обыкновенную дробь в десятичную</a:t>
            </a:r>
            <a:endParaRPr lang="ru-RU" sz="3200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8" y="3143248"/>
          <a:ext cx="6096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16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21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14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85918" y="5072074"/>
          <a:ext cx="6096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9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rgbClr val="002060"/>
                </a:solidFill>
              </a:rPr>
              <a:t>Дроби, которые мы не сможем привести к знаменателю 10, 100, 1000 и т.д., не сможем перевести в десятичную дробь.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Вывод: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42" y="1928802"/>
          <a:ext cx="6096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16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21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14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00232" y="3714752"/>
          <a:ext cx="6096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9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Если знаменатель обыкновенной дроби </a:t>
            </a:r>
            <a:r>
              <a:rPr lang="ru-RU" b="1" u="sng" dirty="0" smtClean="0">
                <a:solidFill>
                  <a:srgbClr val="002060"/>
                </a:solidFill>
              </a:rPr>
              <a:t>не содержит </a:t>
            </a:r>
            <a:r>
              <a:rPr lang="ru-RU" b="1" dirty="0" smtClean="0">
                <a:solidFill>
                  <a:srgbClr val="002060"/>
                </a:solidFill>
              </a:rPr>
              <a:t>никаких простых множ</a:t>
            </a:r>
            <a:r>
              <a:rPr lang="ru-RU" b="1" u="sng" dirty="0" smtClean="0">
                <a:solidFill>
                  <a:srgbClr val="002060"/>
                </a:solidFill>
              </a:rPr>
              <a:t>ителей </a:t>
            </a:r>
            <a:r>
              <a:rPr lang="ru-RU" b="1" dirty="0" smtClean="0">
                <a:solidFill>
                  <a:srgbClr val="002060"/>
                </a:solidFill>
              </a:rPr>
              <a:t>кроме 2 и 5, то обыкновенную дробь </a:t>
            </a:r>
            <a:r>
              <a:rPr lang="ru-RU" b="1" u="sng" dirty="0" smtClean="0">
                <a:solidFill>
                  <a:srgbClr val="002060"/>
                </a:solidFill>
              </a:rPr>
              <a:t>можно</a:t>
            </a:r>
            <a:r>
              <a:rPr lang="ru-RU" b="1" dirty="0" smtClean="0">
                <a:solidFill>
                  <a:srgbClr val="002060"/>
                </a:solidFill>
              </a:rPr>
              <a:t> представить в </a:t>
            </a:r>
            <a:r>
              <a:rPr lang="ru-RU" b="1" smtClean="0">
                <a:solidFill>
                  <a:srgbClr val="002060"/>
                </a:solidFill>
              </a:rPr>
              <a:t>виде </a:t>
            </a:r>
            <a:r>
              <a:rPr lang="ru-RU" b="1" smtClean="0">
                <a:solidFill>
                  <a:srgbClr val="002060"/>
                </a:solidFill>
              </a:rPr>
              <a:t>конечной десятичной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Если знаменатель обыкновенной дроби </a:t>
            </a:r>
            <a:r>
              <a:rPr lang="ru-RU" b="1" u="sng" dirty="0" smtClean="0">
                <a:solidFill>
                  <a:srgbClr val="002060"/>
                </a:solidFill>
              </a:rPr>
              <a:t>содержит </a:t>
            </a:r>
            <a:r>
              <a:rPr lang="ru-RU" b="1" dirty="0" smtClean="0">
                <a:solidFill>
                  <a:srgbClr val="002060"/>
                </a:solidFill>
              </a:rPr>
              <a:t>хотя бы один простой множитель, отличный от 2 и 5, то обыкновенную дробь </a:t>
            </a:r>
            <a:r>
              <a:rPr lang="ru-RU" b="1" u="sng" dirty="0" smtClean="0">
                <a:solidFill>
                  <a:srgbClr val="002060"/>
                </a:solidFill>
              </a:rPr>
              <a:t>нельзя</a:t>
            </a:r>
            <a:r>
              <a:rPr lang="ru-RU" b="1" dirty="0" smtClean="0">
                <a:solidFill>
                  <a:srgbClr val="002060"/>
                </a:solidFill>
              </a:rPr>
              <a:t> представить в виде </a:t>
            </a:r>
            <a:r>
              <a:rPr lang="ru-RU" b="1" dirty="0" smtClean="0">
                <a:solidFill>
                  <a:srgbClr val="002060"/>
                </a:solidFill>
              </a:rPr>
              <a:t>конечной </a:t>
            </a:r>
            <a:r>
              <a:rPr lang="ru-RU" b="1" dirty="0" smtClean="0">
                <a:solidFill>
                  <a:srgbClr val="002060"/>
                </a:solidFill>
              </a:rPr>
              <a:t>десятичной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Вывод: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3200" b="1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майлик хорош настр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019" y="1481138"/>
            <a:ext cx="4525962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Молодцы!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929198"/>
            <a:ext cx="8229600" cy="1078093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00B050"/>
                </a:solidFill>
              </a:rPr>
              <a:t>Л. Н. Толстой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16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5FF76"/>
                </a:solidFill>
              </a:rPr>
              <a:t>«Человек подобен дроби: в знаменателе – то, что он о себе думает, в числителе – то, что он есть на самом деле. Чем больше знаменатель, тем меньше дробь»</a:t>
            </a:r>
            <a:endParaRPr lang="ru-RU" dirty="0">
              <a:solidFill>
                <a:srgbClr val="05FF7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dirty="0" smtClean="0">
                <a:solidFill>
                  <a:srgbClr val="002060"/>
                </a:solidFill>
              </a:rPr>
              <a:t>это число, которое записывается разделением горизонтальной линией на числитель и знаменатель, а горизонтальную линию можно заменить обычным действием делением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Обыкновенная дробь -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Делимое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Делитель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Частное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7030A0"/>
                </a:solidFill>
              </a:rPr>
              <a:t>Деление</a:t>
            </a:r>
            <a:endParaRPr lang="ru-RU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Выполнить деление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714488"/>
          <a:ext cx="8001057" cy="2500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19"/>
                <a:gridCol w="2667019"/>
                <a:gridCol w="2667019"/>
              </a:tblGrid>
              <a:tr h="8334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350:10</a:t>
                      </a: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4900:1000</a:t>
                      </a: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5800:100</a:t>
                      </a: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34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1500:100</a:t>
                      </a: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780:10</a:t>
                      </a: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48:10</a:t>
                      </a: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34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3508000:100</a:t>
                      </a: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71300:100</a:t>
                      </a: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13400:10</a:t>
                      </a: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8" y="4714884"/>
          <a:ext cx="6096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4900</a:t>
                      </a:r>
                      <a:endParaRPr lang="ru-RU" sz="3200" b="1" u="sng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u="sng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3200" b="1" u="sng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3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3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428992" y="5000636"/>
          <a:ext cx="6096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=4,900</a:t>
                      </a:r>
                      <a:endParaRPr lang="ru-RU" sz="3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=4,8</a:t>
                      </a:r>
                      <a:endParaRPr lang="ru-RU" sz="3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это дробь, у которой знаменатель является степенью числа 10. Десятичные дроби записывают без знаменателей, выделяя целую часть (целая часть правильной дроби считается равной 0), и отделяя её запятой от числителя дробной части.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Десятичная дробь -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40" y="1397000"/>
          <a:ext cx="7000920" cy="188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84"/>
                <a:gridCol w="1400184"/>
                <a:gridCol w="1400184"/>
                <a:gridCol w="1400184"/>
                <a:gridCol w="1400184"/>
              </a:tblGrid>
              <a:tr h="188912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5:8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16:5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21:4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43:2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14:25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0823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Перевод обыкновенной дроби в десятичную дробь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283</TotalTime>
  <Words>355</Words>
  <Application>Microsoft Office PowerPoint</Application>
  <PresentationFormat>Экран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Вы случайно попали под дождь.</vt:lpstr>
      <vt:lpstr>Молодцы!</vt:lpstr>
      <vt:lpstr>«Человек подобен дроби: в знаменателе – то, что он о себе думает, в числителе – то, что он есть на самом деле. Чем больше знаменатель, тем меньше дробь»</vt:lpstr>
      <vt:lpstr>Обыкновенная дробь -</vt:lpstr>
      <vt:lpstr>Деление</vt:lpstr>
      <vt:lpstr>Выполнить деление</vt:lpstr>
      <vt:lpstr>Десятичная дробь -</vt:lpstr>
      <vt:lpstr>Слайд 8</vt:lpstr>
      <vt:lpstr>Перевод обыкновенной дроби в десятичную дробь</vt:lpstr>
      <vt:lpstr>Слайд 10</vt:lpstr>
      <vt:lpstr>Вывод:</vt:lpstr>
      <vt:lpstr>Приведите дроби к знаменателю 10или100 или 1000 и переведите обыкновенную дробь в десятичную</vt:lpstr>
      <vt:lpstr>Вывод:</vt:lpstr>
      <vt:lpstr>Слайд 14</vt:lpstr>
      <vt:lpstr>Вывод: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Перевод обыкновенной дроби в десятичную дробь</dc:title>
  <dc:creator>Школа</dc:creator>
  <cp:lastModifiedBy>Школа</cp:lastModifiedBy>
  <cp:revision>29</cp:revision>
  <dcterms:created xsi:type="dcterms:W3CDTF">2021-10-01T13:10:30Z</dcterms:created>
  <dcterms:modified xsi:type="dcterms:W3CDTF">2022-12-15T19:07:40Z</dcterms:modified>
</cp:coreProperties>
</file>