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4" name="AutoShape 2" descr="https://fsd.multiurok.ru/html/2018/11/16/s_5bee6dcd0352a/999393_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fsd.multiurok.ru/html/2018/11/16/s_5bee6dcd0352a/999393_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fsd.multiurok.ru/html/2018/11/16/s_5bee6dcd0352a/999393_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9" name="Picture 7" descr="D:\999393_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ИВАН МАЗЕПА (гетман Украины)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AutoShape 2" descr="https://futurita.ru/netcat_files/305/464/Mazepa_izmenil_Petru_I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Mazepa_izmenil_Petru_I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7858180" cy="442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Василий КОЧУБЕЙ (генеральный судья Малороссии)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3" name="Picture 3" descr="D:\23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57298"/>
            <a:ext cx="4760913" cy="5278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МАТРЕНА ВАСИЛЬЕВНА КОЧУБЕЙ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https://i.pinimg.com/736x/d0/94/5c/d0945c78c1db92c93792d8bafe611d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000507" cy="5000634"/>
          </a:xfrm>
          <a:prstGeom prst="rect">
            <a:avLst/>
          </a:prstGeom>
          <a:noFill/>
        </p:spPr>
      </p:pic>
      <p:sp>
        <p:nvSpPr>
          <p:cNvPr id="16388" name="AutoShape 4" descr="https://alanschool.ru/wp-content/uploads/2019/03/48e1c87659726cad1078c5c2016809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 descr="D:\48e1c87659726cad1078c5c201680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928802"/>
            <a:ext cx="4586143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rgbClr val="6DAA2D"/>
      </a:dk1>
      <a:lt1>
        <a:srgbClr val="E9F5DB"/>
      </a:lt1>
      <a:dk2>
        <a:srgbClr val="49711E"/>
      </a:dk2>
      <a:lt2>
        <a:srgbClr val="DEDEDE"/>
      </a:lt2>
      <a:accent1>
        <a:srgbClr val="00B050"/>
      </a:accent1>
      <a:accent2>
        <a:srgbClr val="92D050"/>
      </a:accent2>
      <a:accent3>
        <a:srgbClr val="934B2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</TotalTime>
  <Words>16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Слайд 1</vt:lpstr>
      <vt:lpstr>ИВАН МАЗЕПА (гетман Украины)</vt:lpstr>
      <vt:lpstr>Василий КОЧУБЕЙ (генеральный судья Малороссии)</vt:lpstr>
      <vt:lpstr>МАТРЕНА ВАСИЛЬЕВНА КОЧУБЕЙ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5</cp:revision>
  <dcterms:created xsi:type="dcterms:W3CDTF">2022-09-02T11:42:35Z</dcterms:created>
  <dcterms:modified xsi:type="dcterms:W3CDTF">2022-09-02T12:00:38Z</dcterms:modified>
</cp:coreProperties>
</file>