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90" r:id="rId3"/>
    <p:sldId id="289" r:id="rId4"/>
    <p:sldId id="287" r:id="rId5"/>
    <p:sldId id="292" r:id="rId6"/>
    <p:sldId id="259" r:id="rId7"/>
    <p:sldId id="291" r:id="rId8"/>
    <p:sldId id="261" r:id="rId9"/>
    <p:sldId id="266" r:id="rId10"/>
    <p:sldId id="258" r:id="rId11"/>
    <p:sldId id="293" r:id="rId12"/>
    <p:sldId id="294" r:id="rId13"/>
    <p:sldId id="295" r:id="rId14"/>
    <p:sldId id="296" r:id="rId15"/>
    <p:sldId id="297" r:id="rId16"/>
    <p:sldId id="269" r:id="rId17"/>
    <p:sldId id="278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FB66-7A23-4CC2-B9A7-A72360C93FF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57E2-5385-4923-A1D3-BE28275C6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39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E57E2-5385-4923-A1D3-BE28275C6AE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170CE-04BD-4E09-BC61-B2D42EEBA78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9AB2-8ECA-4CD7-ABFC-4FB364A24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%5bLiking%5d%20Do%20you%20like%20pizza%20-%20Exciting%20song%20-%20Sing%20along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06" y="714356"/>
            <a:ext cx="45005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like pizza</a:t>
            </a:r>
            <a:endParaRPr lang="ru-RU" sz="7200" b="1" cap="none" spc="0" dirty="0">
              <a:ln w="18000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bg2">
                      <a:lumMod val="25000"/>
                      <a:shade val="30000"/>
                      <a:satMod val="11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урока 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https://sun9-14.userapi.com/c857724/v857724704/116635/mb5KdS6jETw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01"/>
            <a:ext cx="5072098" cy="507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0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2d09462989793627b27bc31f74dc8a6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744416" cy="53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3644" y="2492896"/>
            <a:ext cx="22365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1tulatv.ru/sites/default/files/s1200_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08980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14290"/>
            <a:ext cx="33374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Coffee 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chebnik-tetrad.com/angliyskiy_yazyk/2_klass/uchebnik/verbickaya_ebbs_2_forward/34.jpg"/>
          <p:cNvPicPr>
            <a:picLocks noChangeAspect="1" noChangeArrowheads="1"/>
          </p:cNvPicPr>
          <p:nvPr/>
        </p:nvPicPr>
        <p:blipFill>
          <a:blip r:embed="rId2"/>
          <a:srcRect l="7324" t="6234" r="2285" b="69723"/>
          <a:stretch>
            <a:fillRect/>
          </a:stretch>
        </p:blipFill>
        <p:spPr bwMode="auto">
          <a:xfrm>
            <a:off x="0" y="1142984"/>
            <a:ext cx="871540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790148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 like ?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43182"/>
            <a:ext cx="535785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like …… 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pngimg.com/uploads/burger_sandwich/burger_sandwich_PNG105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3116"/>
            <a:ext cx="2415469" cy="15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31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like</a:t>
            </a:r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.pinimg.com/originals/86/94/28/869428e19743c6e08590ae1de3417fc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2786082" cy="3564979"/>
          </a:xfrm>
          <a:prstGeom prst="rect">
            <a:avLst/>
          </a:prstGeom>
          <a:noFill/>
        </p:spPr>
      </p:pic>
      <p:pic>
        <p:nvPicPr>
          <p:cNvPr id="6" name="Рисунок 5" descr="https://i.pinimg.com/originals/94/76/cc/9476cc54b61c25004e66a816c762a38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3214710" cy="23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like</a:t>
            </a:r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hdetdom.ru/wp-content/uploads/2016/04/4a3fd9_20d1dd65b78749d5aaa14dca9a2877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500570" cy="4500570"/>
          </a:xfrm>
          <a:prstGeom prst="rect">
            <a:avLst/>
          </a:prstGeom>
          <a:noFill/>
        </p:spPr>
      </p:pic>
      <p:pic>
        <p:nvPicPr>
          <p:cNvPr id="4" name="Рисунок 3" descr="https://i.pinimg.com/originals/94/76/cc/9476cc54b61c25004e66a816c762a38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3214710" cy="23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500174"/>
            <a:ext cx="3100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like….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643314"/>
            <a:ext cx="52421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like….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pics.clipartpng.com/midle/Sausages_PNG_Clip_Art_Image-12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887007" cy="11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n--80aaxd4ad0ca.xn--p1ai/wp-content/uploads/2018/02/greek-sal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606" y="-195164"/>
            <a:ext cx="2400230" cy="20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ngimg.com/uploads/burger_sandwich/burger_sandwich_PNG105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67128">
            <a:off x="5564553" y="128392"/>
            <a:ext cx="2711819" cy="17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ingopizza.com.ua/assets/templates/bingo/img/constr_im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1842" y="1029072"/>
            <a:ext cx="1942157" cy="1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happyfamily-nsp.com/wp-content/uploads/2017/04/vanillashake-800x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0564"/>
            <a:ext cx="1760316" cy="17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penclipart.org/image/2400px/svg_to_png/209539/food-cheese-stink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624591" cy="13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pb-omsk.ru/system/files/img/Photo41/baba_mania_chokola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714884"/>
            <a:ext cx="2254820" cy="18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shortys.ca/2722-thickbox_default/Danone-Activia-Probiotic-Yogurt-Strawberry-650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080" y="4581128"/>
            <a:ext cx="1649760" cy="1649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ariafresa.net/newimages/bottle-clipart-milk-bottle-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124" y="4404879"/>
            <a:ext cx="830719" cy="19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0-tub-ru.yandex.net/i?id=2d09462989793627b27bc31f74dc8a62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364" y="4620101"/>
            <a:ext cx="1218017" cy="17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vatanplus.com/files/resources/mid/570a53e6bf09c1540057bd7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169" y="2577295"/>
            <a:ext cx="890947" cy="1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14678" y="2571744"/>
            <a:ext cx="16209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4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437/47407354.bb5/0_11d251_6c685df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848944" cy="52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alerey-room.ru/images/202636_13839315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338661" cy="23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-fotki.yandex.ru/get/9504/47407354.cd2/0_135d29_a629214b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591668" cy="20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78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u.likenul.com/tw_files2/urls_2/91/d-90112/90112_html_m7fbd9a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93507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epb-omsk.ru/system/files/img/Photo41/baba_mania_choko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2902892" cy="233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hortys.ca/2722-thickbox_default/Danone-Activia-Probiotic-Yogurt-Strawberry-65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479" y="3717032"/>
            <a:ext cx="2376264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32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2/68/796/68796019_1294230380_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302875" cy="54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nplus.com/files/resources/mid/570a53e6bf09c1540057bd7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04664"/>
            <a:ext cx="1656184" cy="3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pics.clipartpng.com/midle/Sausages_PNG_Clip_Art_Image-12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325" y="4202207"/>
            <a:ext cx="29717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8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g2.freepng.ru/20190909/tai/transparent-fruit-red-apple-clip-art-natural-foods-5d7866b7b7e366.2200479615681717037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49"/>
            <a:ext cx="5072098" cy="45085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428604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million-wallpapers.ru/wallpapers/3/36/416777218131089/yajco-j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408277" cy="46301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285729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asler.ru/wp-content/uploads/2019/05/%D0%9A%D1%80%D1%83%D0%B6%D0%BA%D0%B0-%D1%87%D0%B0%D1%8F-%D1%81-%D0%BB%D0%B8%D0%BC%D0%BE%D0%BD%D0%BE%D0%BC-%D0%BA%D0%B0%D1%80%D1%82%D0%B8%D0%BD%D0%BA%D0%B8-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20000" cy="4714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285729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g2.freepng.ru/20171128/ae8/hazelnut-transparent-png-clip-art-image-5a1d245272e775.7282856315118592824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786582" cy="43735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285729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nut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1647" y="2519362"/>
            <a:ext cx="3652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Ice- cream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s://w7.pngwing.com/pngs/5/95/png-transparent-assorted-color-ice-cream-with-cone-illustration-ice-cream-cones-sundae-chocolate-ice-cream-ice-cream-cream-food-frozen-desse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447897" cy="6142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9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-apelsin.narod.ru/apelsi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859490" cy="45402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285729"/>
            <a:ext cx="32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hortys.ca/2722-thickbox_default/Danone-Activia-Probiotic-Yogurt-Strawberry-65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000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4839" y="2586335"/>
            <a:ext cx="30540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yoghurt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1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ingopizza.com.ua/assets/templates/bingo/img/constr_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14422"/>
            <a:ext cx="5886575" cy="49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678" y="428604"/>
            <a:ext cx="20649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9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40</Words>
  <Application>Microsoft Office PowerPoint</Application>
  <PresentationFormat>Экран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</dc:creator>
  <cp:lastModifiedBy>1</cp:lastModifiedBy>
  <cp:revision>30</cp:revision>
  <dcterms:created xsi:type="dcterms:W3CDTF">2018-04-19T13:56:45Z</dcterms:created>
  <dcterms:modified xsi:type="dcterms:W3CDTF">2021-02-15T17:58:48Z</dcterms:modified>
</cp:coreProperties>
</file>