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27" r:id="rId2"/>
    <p:sldId id="256" r:id="rId3"/>
    <p:sldId id="274" r:id="rId4"/>
    <p:sldId id="272" r:id="rId5"/>
    <p:sldId id="275" r:id="rId6"/>
    <p:sldId id="260" r:id="rId7"/>
    <p:sldId id="268" r:id="rId8"/>
    <p:sldId id="330" r:id="rId9"/>
    <p:sldId id="331" r:id="rId10"/>
    <p:sldId id="332" r:id="rId11"/>
    <p:sldId id="333" r:id="rId12"/>
    <p:sldId id="277" r:id="rId13"/>
    <p:sldId id="278" r:id="rId14"/>
    <p:sldId id="282" r:id="rId15"/>
    <p:sldId id="284" r:id="rId16"/>
    <p:sldId id="288" r:id="rId17"/>
    <p:sldId id="289" r:id="rId18"/>
    <p:sldId id="291" r:id="rId19"/>
    <p:sldId id="300" r:id="rId20"/>
    <p:sldId id="292" r:id="rId21"/>
    <p:sldId id="293" r:id="rId22"/>
    <p:sldId id="295" r:id="rId23"/>
    <p:sldId id="299" r:id="rId24"/>
    <p:sldId id="296" r:id="rId25"/>
    <p:sldId id="301" r:id="rId26"/>
    <p:sldId id="298" r:id="rId27"/>
    <p:sldId id="297" r:id="rId28"/>
    <p:sldId id="302" r:id="rId29"/>
    <p:sldId id="335" r:id="rId30"/>
    <p:sldId id="305" r:id="rId31"/>
    <p:sldId id="306" r:id="rId32"/>
    <p:sldId id="307" r:id="rId33"/>
    <p:sldId id="308" r:id="rId34"/>
    <p:sldId id="310" r:id="rId35"/>
    <p:sldId id="311" r:id="rId36"/>
    <p:sldId id="336" r:id="rId37"/>
    <p:sldId id="313" r:id="rId38"/>
    <p:sldId id="326" r:id="rId39"/>
    <p:sldId id="325" r:id="rId40"/>
    <p:sldId id="328" r:id="rId41"/>
    <p:sldId id="317" r:id="rId42"/>
    <p:sldId id="315" r:id="rId43"/>
    <p:sldId id="318" r:id="rId44"/>
    <p:sldId id="322" r:id="rId45"/>
    <p:sldId id="320" r:id="rId46"/>
    <p:sldId id="319" r:id="rId47"/>
    <p:sldId id="321" r:id="rId48"/>
    <p:sldId id="294" r:id="rId49"/>
    <p:sldId id="316" r:id="rId50"/>
    <p:sldId id="323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60"/>
  </p:normalViewPr>
  <p:slideViewPr>
    <p:cSldViewPr>
      <p:cViewPr>
        <p:scale>
          <a:sx n="66" d="100"/>
          <a:sy n="66" d="100"/>
        </p:scale>
        <p:origin x="-1074" y="-10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09.03.2024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ds05.infourok.ru/uploads/ex/0a7b/000ba33a-ed65c3a0/img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ds05.infourok.ru/uploads/ex/0a7b/000ba33a-ed65c3a0/img1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39347" y="908720"/>
            <a:ext cx="6567824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Литературно- музыкальная</a:t>
            </a:r>
          </a:p>
          <a:p>
            <a:pPr algn="ctr"/>
            <a:r>
              <a:rPr lang="ru-RU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 композиция</a:t>
            </a:r>
            <a:endParaRPr lang="ru-RU" sz="32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  <a:endParaRPr lang="ru-RU" sz="44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algn="ctr"/>
            <a:endParaRPr lang="ru-RU" sz="1400" b="1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sz="5400" b="1" i="1" dirty="0" smtClean="0">
                <a:solidFill>
                  <a:srgbClr val="FF0000"/>
                </a:solidFill>
              </a:rPr>
              <a:t>«Чтим память тех, </a:t>
            </a:r>
          </a:p>
          <a:p>
            <a:pPr algn="ctr"/>
            <a:r>
              <a:rPr lang="ru-RU" sz="5400" b="1" i="1" dirty="0" smtClean="0">
                <a:solidFill>
                  <a:srgbClr val="FF0000"/>
                </a:solidFill>
              </a:rPr>
              <a:t>кто одержал </a:t>
            </a:r>
          </a:p>
          <a:p>
            <a:pPr algn="ctr"/>
            <a:r>
              <a:rPr lang="ru-RU" sz="5400" b="1" i="1" dirty="0" smtClean="0">
                <a:solidFill>
                  <a:srgbClr val="FF0000"/>
                </a:solidFill>
              </a:rPr>
              <a:t>Великую </a:t>
            </a:r>
            <a:r>
              <a:rPr lang="ru-RU" sz="5400" b="1" i="1" dirty="0" smtClean="0">
                <a:solidFill>
                  <a:srgbClr val="FF0000"/>
                </a:solidFill>
              </a:rPr>
              <a:t>Победу!»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80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tudent\Desktop\levitan-pic330-330x220-858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9" y="14762"/>
            <a:ext cx="9117801" cy="607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Student\Desktop\SviDen.RU_Georgievskaya-lenta-v-PNG (1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24"/>
            <a:ext cx="9144000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5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Student\Desktop\levitan_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6" y="0"/>
            <a:ext cx="9216465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Student\Desktop\SviDen.RU_Georgievskaya-lenta-v-PNG (1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" y="5301208"/>
            <a:ext cx="9036496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28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Student\Desktop\03_6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2" y="-45233"/>
            <a:ext cx="9163022" cy="616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C:\Users\Student\Desktop\SviDen.RU_Georgievskaya-lenta-v-PNG (1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45224"/>
            <a:ext cx="8964488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2332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3" y="1623"/>
            <a:ext cx="9130817" cy="6163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C:\Users\Student\Desktop\SviDen.RU_Georgievskaya-lenta-v-PNG (1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45224"/>
            <a:ext cx="8964488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6103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tudent\Desktop\1501822532_dsc_02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2"/>
            <a:ext cx="9169927" cy="686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052" y="56726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/>
              </a:rPr>
              <a:t>Фото из музея с. Хорошее </a:t>
            </a:r>
            <a:r>
              <a:rPr lang="ru-RU" b="1" dirty="0" err="1" smtClean="0">
                <a:effectLst/>
              </a:rPr>
              <a:t>Славяносербского</a:t>
            </a:r>
            <a:r>
              <a:rPr lang="ru-RU" b="1" dirty="0" smtClean="0">
                <a:effectLst/>
              </a:rPr>
              <a:t> района</a:t>
            </a: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777659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Lasto4ka\Desktop\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75"/>
            <a:ext cx="9142489" cy="613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Student\Desktop\SviDen.RU_Georgievskaya-lenta-v-PNG (1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45224"/>
            <a:ext cx="8964488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6909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Lasto4ka\Desktop\105739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2" t="1733" r="13725"/>
          <a:stretch>
            <a:fillRect/>
          </a:stretch>
        </p:blipFill>
        <p:spPr bwMode="auto">
          <a:xfrm>
            <a:off x="6333" y="0"/>
            <a:ext cx="66602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4730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7" name="Picture 3" descr="C:\Users\Student\Desktop\1410295203_p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06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</a:t>
            </a:r>
            <a:r>
              <a:rPr lang="ru-RU" dirty="0" smtClean="0"/>
              <a:t>. Суходол, </a:t>
            </a:r>
            <a:r>
              <a:rPr lang="ru-RU" dirty="0" err="1" smtClean="0"/>
              <a:t>Славяносербский</a:t>
            </a:r>
            <a:r>
              <a:rPr lang="ru-RU" dirty="0" smtClean="0"/>
              <a:t> район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Дом для детей- инвалидов</a:t>
            </a:r>
            <a:endParaRPr lang="ru-RU" dirty="0"/>
          </a:p>
        </p:txBody>
      </p:sp>
      <p:pic>
        <p:nvPicPr>
          <p:cNvPr id="22530" name="Picture 2" descr="C:\Users\Student\Desktop\unnamed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96" y="2204864"/>
            <a:ext cx="7695522" cy="402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8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 descr="C:\Users\Student\Desktop\unnamed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877" y="908719"/>
            <a:ext cx="3075004" cy="424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dirty="0">
                <a:effectLst/>
              </a:rPr>
              <a:t>За годы Великой </a:t>
            </a:r>
            <a:r>
              <a:rPr lang="ru-RU" sz="3600" dirty="0" smtClean="0">
                <a:effectLst/>
              </a:rPr>
              <a:t>Отечественной</a:t>
            </a:r>
            <a:br>
              <a:rPr lang="ru-RU" sz="3600" dirty="0" smtClean="0">
                <a:effectLst/>
              </a:rPr>
            </a:br>
            <a:r>
              <a:rPr lang="ru-RU" sz="3600" dirty="0" smtClean="0">
                <a:effectLst/>
              </a:rPr>
              <a:t>войны </a:t>
            </a:r>
            <a:r>
              <a:rPr lang="ru-RU" sz="3600" dirty="0">
                <a:effectLst/>
              </a:rPr>
              <a:t>в СССР</a:t>
            </a:r>
          </a:p>
        </p:txBody>
      </p:sp>
      <p:pic>
        <p:nvPicPr>
          <p:cNvPr id="20482" name="Picture 2" descr="C:\Users\Student\Desktop\000022_1521614932_294964_big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484784"/>
            <a:ext cx="5256584" cy="292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5157192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5 миллионов 760 тысяч — ​умерших детей  в возрасте до четырех лет</a:t>
            </a:r>
          </a:p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                  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Всего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погибло –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 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 больше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 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13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миллионов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  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57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Student\Desktop\DJI_0019847835763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6" y="1736847"/>
            <a:ext cx="9022228" cy="506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Student\Desktop\56353.97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8"/>
          <a:stretch/>
        </p:blipFill>
        <p:spPr bwMode="auto">
          <a:xfrm>
            <a:off x="-2952" y="-24184"/>
            <a:ext cx="9146952" cy="23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92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C:\Users\Student\Desktop\патриот 2020\патриот призентация\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404664"/>
            <a:ext cx="7884876" cy="54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41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Student\Desktop\патриот 2020\патриот призентация\1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12" y="252915"/>
            <a:ext cx="7935980" cy="571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41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                                          Детям войны</a:t>
            </a:r>
            <a:endParaRPr lang="ru-RU" dirty="0"/>
          </a:p>
        </p:txBody>
      </p:sp>
      <p:pic>
        <p:nvPicPr>
          <p:cNvPr id="25602" name="Picture 2" descr="C:\Users\Student\Desktop\101ec9e5c4b4496ee987c29403c44c0f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6" y="260648"/>
            <a:ext cx="520490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Student\Desktop\50de350dac56ef591e03073bdb5ddcb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4440151" cy="29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Student\Desktop\Без названия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658" y="2001019"/>
            <a:ext cx="3812856" cy="28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84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Student\Desktop\image0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69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C:\Users\Student\Desktop\8491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7088"/>
            <a:ext cx="7488832" cy="626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123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63688" y="188640"/>
            <a:ext cx="8229600" cy="49053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/>
              </a:rPr>
              <a:t>Штаб  Молодой гвардии</a:t>
            </a:r>
            <a:endParaRPr lang="ru-RU" dirty="0">
              <a:effectLst/>
            </a:endParaRPr>
          </a:p>
        </p:txBody>
      </p:sp>
      <p:pic>
        <p:nvPicPr>
          <p:cNvPr id="21507" name="Picture 3" descr="C:\Users\Student\Desktop\unnamed (1)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1" y="810087"/>
            <a:ext cx="7787839" cy="512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1390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Засохов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57563"/>
            <a:ext cx="2619375" cy="3275012"/>
          </a:xfr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Безымянны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3357562"/>
            <a:ext cx="2630294" cy="3255784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Кашево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282" y="0"/>
            <a:ext cx="2493661" cy="3297739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Щевцов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4612" y="0"/>
            <a:ext cx="2472064" cy="3297600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Громав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4942" y="0"/>
            <a:ext cx="2652039" cy="3297600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Тюленин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6050" y="3357562"/>
            <a:ext cx="2540302" cy="3247802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1910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 descr="C:\Users\Student\Desktop\1422782320388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92" y="88732"/>
            <a:ext cx="5471283" cy="668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58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332656"/>
            <a:ext cx="324036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Река </a:t>
            </a:r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Миус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9927"/>
            <a:ext cx="8637016" cy="4268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41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3" name="Picture 3" descr="C:\Users\Student\Desktop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6572448" cy="657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7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Student\Desktop\IMG_368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4" y="-10818"/>
            <a:ext cx="9158424" cy="686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90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Student\Desktop\unnamed (4)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13"/>
          <a:stretch/>
        </p:blipFill>
        <p:spPr bwMode="auto">
          <a:xfrm>
            <a:off x="0" y="-1588"/>
            <a:ext cx="9036050" cy="665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68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1" name="Picture 3" descr="C:\Users\Student\Desktop\unnamed (6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3923928" cy="351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tudent\Desktop\sopka_remizova-319ceea7dfb31142838dee7ab5b03a5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7"/>
          <a:stretch/>
        </p:blipFill>
        <p:spPr bwMode="auto">
          <a:xfrm>
            <a:off x="3671392" y="0"/>
            <a:ext cx="5472608" cy="35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Student\Desktop\Фото № 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5" b="9493"/>
          <a:stretch/>
        </p:blipFill>
        <p:spPr bwMode="auto">
          <a:xfrm>
            <a:off x="1" y="3502315"/>
            <a:ext cx="9144000" cy="334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55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7" name="Picture 5" descr="C:\Users\Student\Desktop\4fd753fad8a8d077bab58959d48546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24" y="0"/>
            <a:ext cx="91964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07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Student\Desktop\original (1)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21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9" name="Picture 3" descr="C:\Users\Student\Desktop\unnamed (7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49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7" name="Picture 3" descr="C:\Users\Student\Desktop\1488200493_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44" y="-1"/>
            <a:ext cx="9176544" cy="688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8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Extreme\Desktop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" y="476672"/>
            <a:ext cx="9217023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5287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4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74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7.userapi.com/c858216/v858216832/16086d/Hs9bcLmnUHk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47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G:\Полянский\актовый зал\PB0707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75"/>
          <a:stretch/>
        </p:blipFill>
        <p:spPr bwMode="auto">
          <a:xfrm>
            <a:off x="1115616" y="132521"/>
            <a:ext cx="6804248" cy="650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22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Student\Desktop\119051519066935013dbc897a6f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6"/>
            <a:ext cx="9144000" cy="695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38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vrnoblduma.ru/upload/iblock/ba5/ba51e837fa00626a444e20199de7b06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"/>
            <a:ext cx="8572500" cy="588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74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1.litepic.ru/1180921187846ba6214d8f2b75b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22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1.litepic.ru/11905271646dbaec2348d39c58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4607"/>
            <a:ext cx="7509385" cy="649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17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3.googleusercontent.com/_3boN1B-dGLtPC_LjLvuU-sfIluDWjMljQjRsJPxogDvUBKTYWpBh0VXzhY_6r1QSNiWD_jWbqBFeh0pb4cgY5k0ywHl0IxqhMAV6k25LNKHAz1K5qfK3FB4Zf_oOpNeqn5B_yisbA=w911-h683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8640"/>
            <a:ext cx="8677275" cy="65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53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1.litepic.ru/119051514a71e07a575d19807c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0" y="295330"/>
            <a:ext cx="8856985" cy="623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17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6888" y="1196752"/>
            <a:ext cx="3754760" cy="1228998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Малько Иван Сергеевич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57" y="0"/>
            <a:ext cx="48108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://www.warheroes.ru/content/images/heroes/GSS11941-45%20part2/Malko_I_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960440" cy="496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Картинки по запросу &quot;орден фото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816932"/>
            <a:ext cx="2952328" cy="318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55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5834063" y="836613"/>
            <a:ext cx="3309937" cy="1470025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Иванников Александр Михайлович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06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ttp://www.warheroes.ru/content/images/heroes/GSS1941-45/Ivannikov_A_M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2656"/>
            <a:ext cx="3960440" cy="496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Картинки по запросу &quot;орден фото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816932"/>
            <a:ext cx="2952328" cy="318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7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8896" y="1196752"/>
            <a:ext cx="3610744" cy="108498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err="1"/>
              <a:t>Обедняк</a:t>
            </a:r>
            <a:r>
              <a:rPr lang="ru-RU" sz="4000" b="1" dirty="0"/>
              <a:t> Николай Иванович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" y="0"/>
            <a:ext cx="48108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ttp://www.warheroes.ru/content/images/heroes/Obedniak-polk-parad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104456" cy="51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Картинки по запросу &quot;орден фото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40968"/>
            <a:ext cx="2952328" cy="318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99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tudent\Desktop\Без назва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932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8896" y="332656"/>
            <a:ext cx="3610744" cy="373042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Бурка Николай Лукьянович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http://www.warheroes.ru/content/images/heroes/1hero/Burka_NikolayLukjan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86" y="332656"/>
            <a:ext cx="4068756" cy="50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Картинки по запросу &quot;орден фото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40968"/>
            <a:ext cx="2952328" cy="318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22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Student\Desktop\Без назва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0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-99392"/>
            <a:ext cx="3779912" cy="4594522"/>
          </a:xfrm>
        </p:spPr>
        <p:txBody>
          <a:bodyPr>
            <a:normAutofit/>
          </a:bodyPr>
          <a:lstStyle/>
          <a:p>
            <a:r>
              <a:rPr lang="ru-RU" sz="4000" b="1" dirty="0" err="1"/>
              <a:t>Олейниченко</a:t>
            </a:r>
            <a:r>
              <a:rPr lang="ru-RU" sz="4000" b="1" dirty="0"/>
              <a:t> Дмитрий </a:t>
            </a:r>
            <a:r>
              <a:rPr lang="ru-RU" sz="4000" b="1" dirty="0" smtClean="0"/>
              <a:t>Елисеевич</a:t>
            </a:r>
            <a:br>
              <a:rPr lang="ru-RU" sz="4000" b="1" dirty="0" smtClean="0"/>
            </a:br>
            <a:endParaRPr lang="ru-RU" sz="4000" dirty="0"/>
          </a:p>
        </p:txBody>
      </p:sp>
      <p:pic>
        <p:nvPicPr>
          <p:cNvPr id="9218" name="Picture 2" descr="C:\Users\Student\Desktop\unnamed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104456" cy="580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&quot;орден фото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40968"/>
            <a:ext cx="2952328" cy="318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4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Student\Desktop\IMG_37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7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udent\Desktop\unnamed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58"/>
            <a:ext cx="9144000" cy="62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udent\Desktop\86955948_86907891_0_891e1_34a01d7e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37112"/>
            <a:ext cx="7618413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06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Student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18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Student\Desktop\emblema-bessmertnii-pol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" y="16632"/>
            <a:ext cx="9125507" cy="42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www.warheroes.ru/content/images/heroes/GSS1941-45/Ivannikov_A_M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2411760" cy="350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://artyushenkooleg.ru/wp-oleg/wp-content/uploads/2016/01/Korda-desant-Olshanskogo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702" y="1052736"/>
            <a:ext cx="2255262" cy="2880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 descr="http://www.warheroes.ru/content/images/heroes/GSS1941-45/KornienkoIvMois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91387"/>
            <a:ext cx="2016224" cy="2732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http://www.warheroes.ru/content/images/heroes/Obedniak-polk-parad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37712"/>
            <a:ext cx="2478718" cy="3020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s://pp.userapi.com/c837738/v837738505/90d6/F_W437zxpPE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702" y="4091387"/>
            <a:ext cx="2237298" cy="2714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1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tudent\Desktop\15251629271399449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" y="14199"/>
            <a:ext cx="9046359" cy="665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Student\Desktop\SviDen.RU_Georgievskaya-lenta-v-PNG (1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24"/>
            <a:ext cx="9144000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49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udent\Desktop\1ec7d0629cd71a7400aaf4aa32466b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200"/>
            <a:ext cx="8892480" cy="665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Student\Desktop\SviDen.RU_Georgievskaya-lenta-v-PNG (12)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15" y="6099338"/>
            <a:ext cx="9036496" cy="109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3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639</TotalTime>
  <Words>63</Words>
  <Application>Microsoft Office PowerPoint</Application>
  <PresentationFormat>Экран (4:3)</PresentationFormat>
  <Paragraphs>23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Фото из музея с. Хорошее Славяносербского района</vt:lpstr>
      <vt:lpstr>Презентация PowerPoint</vt:lpstr>
      <vt:lpstr>Презентация PowerPoint</vt:lpstr>
      <vt:lpstr>Презентация PowerPoint</vt:lpstr>
      <vt:lpstr>с. Суходол, Славяносербский район</vt:lpstr>
      <vt:lpstr>За годы Великой Отечественной войны в СССР</vt:lpstr>
      <vt:lpstr>Презентация PowerPoint</vt:lpstr>
      <vt:lpstr>Презентация PowerPoint</vt:lpstr>
      <vt:lpstr>                                          Детям войны</vt:lpstr>
      <vt:lpstr>Презентация PowerPoint</vt:lpstr>
      <vt:lpstr>Презентация PowerPoint</vt:lpstr>
      <vt:lpstr>Штаб  Молодой гвардии</vt:lpstr>
      <vt:lpstr>Презентация PowerPoint</vt:lpstr>
      <vt:lpstr>Презентация PowerPoint</vt:lpstr>
      <vt:lpstr>Река Миус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Малько Иван Сергеевич </vt:lpstr>
      <vt:lpstr>Иванников Александр Михайлович </vt:lpstr>
      <vt:lpstr>Обедняк Николай Иванович </vt:lpstr>
      <vt:lpstr>Бурка Николай Лукьянович </vt:lpstr>
      <vt:lpstr>Олейниченко Дмитрий Елисеевич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Student</dc:creator>
  <cp:lastModifiedBy>Extreme</cp:lastModifiedBy>
  <cp:revision>54</cp:revision>
  <dcterms:created xsi:type="dcterms:W3CDTF">2020-01-30T06:39:00Z</dcterms:created>
  <dcterms:modified xsi:type="dcterms:W3CDTF">2024-03-09T17:25:52Z</dcterms:modified>
</cp:coreProperties>
</file>