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9" r:id="rId4"/>
    <p:sldId id="261" r:id="rId5"/>
    <p:sldId id="270" r:id="rId6"/>
    <p:sldId id="272" r:id="rId7"/>
    <p:sldId id="257" r:id="rId8"/>
    <p:sldId id="271" r:id="rId9"/>
    <p:sldId id="262" r:id="rId10"/>
    <p:sldId id="273" r:id="rId11"/>
    <p:sldId id="263" r:id="rId12"/>
    <p:sldId id="274" r:id="rId13"/>
    <p:sldId id="265" r:id="rId14"/>
    <p:sldId id="267" r:id="rId15"/>
    <p:sldId id="266" r:id="rId16"/>
    <p:sldId id="268" r:id="rId17"/>
    <p:sldId id="264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26AD4-3484-4F22-9FF7-316ECE23E1E2}" type="datetimeFigureOut">
              <a:rPr lang="ru-RU" smtClean="0"/>
              <a:t>28.10.2023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60ABF-AB3E-4803-8E2E-02FDFA6D6C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3146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26AD4-3484-4F22-9FF7-316ECE23E1E2}" type="datetimeFigureOut">
              <a:rPr lang="ru-RU" smtClean="0"/>
              <a:t>28.10.2023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60ABF-AB3E-4803-8E2E-02FDFA6D6C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3533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26AD4-3484-4F22-9FF7-316ECE23E1E2}" type="datetimeFigureOut">
              <a:rPr lang="ru-RU" smtClean="0"/>
              <a:t>28.10.2023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60ABF-AB3E-4803-8E2E-02FDFA6D6C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5206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26AD4-3484-4F22-9FF7-316ECE23E1E2}" type="datetimeFigureOut">
              <a:rPr lang="ru-RU" smtClean="0"/>
              <a:t>28.10.2023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60ABF-AB3E-4803-8E2E-02FDFA6D6C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7267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26AD4-3484-4F22-9FF7-316ECE23E1E2}" type="datetimeFigureOut">
              <a:rPr lang="ru-RU" smtClean="0"/>
              <a:t>28.10.2023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60ABF-AB3E-4803-8E2E-02FDFA6D6C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4852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26AD4-3484-4F22-9FF7-316ECE23E1E2}" type="datetimeFigureOut">
              <a:rPr lang="ru-RU" smtClean="0"/>
              <a:t>28.10.2023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60ABF-AB3E-4803-8E2E-02FDFA6D6C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8922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26AD4-3484-4F22-9FF7-316ECE23E1E2}" type="datetimeFigureOut">
              <a:rPr lang="ru-RU" smtClean="0"/>
              <a:t>28.10.2023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60ABF-AB3E-4803-8E2E-02FDFA6D6C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8141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26AD4-3484-4F22-9FF7-316ECE23E1E2}" type="datetimeFigureOut">
              <a:rPr lang="ru-RU" smtClean="0"/>
              <a:t>28.10.2023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60ABF-AB3E-4803-8E2E-02FDFA6D6C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2812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26AD4-3484-4F22-9FF7-316ECE23E1E2}" type="datetimeFigureOut">
              <a:rPr lang="ru-RU" smtClean="0"/>
              <a:t>28.10.2023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60ABF-AB3E-4803-8E2E-02FDFA6D6C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3363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26AD4-3484-4F22-9FF7-316ECE23E1E2}" type="datetimeFigureOut">
              <a:rPr lang="ru-RU" smtClean="0"/>
              <a:t>28.10.2023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60ABF-AB3E-4803-8E2E-02FDFA6D6C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468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26AD4-3484-4F22-9FF7-316ECE23E1E2}" type="datetimeFigureOut">
              <a:rPr lang="ru-RU" smtClean="0"/>
              <a:t>28.10.2023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60ABF-AB3E-4803-8E2E-02FDFA6D6C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2500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26AD4-3484-4F22-9FF7-316ECE23E1E2}" type="datetimeFigureOut">
              <a:rPr lang="ru-RU" smtClean="0"/>
              <a:t>28.10.2023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860ABF-AB3E-4803-8E2E-02FDFA6D6C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26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sz="7300" dirty="0" err="1" smtClean="0">
                <a:solidFill>
                  <a:srgbClr val="FF0000"/>
                </a:solidFill>
              </a:rPr>
              <a:t>Апсайклинг</a:t>
            </a: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-вторая </a:t>
            </a:r>
            <a:r>
              <a:rPr lang="ru-RU" dirty="0"/>
              <a:t>жизнь мусору</a:t>
            </a:r>
            <a:r>
              <a:rPr lang="ru-RU" dirty="0" smtClean="0"/>
              <a:t>!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0787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6244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86186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15500" y="-6096000"/>
            <a:ext cx="6480000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 descr="https://i.etsystatic.com/8824795/r/il/be8f07/1668314022/il_fullxfull.1668314022_5a9d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0" r="7304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13567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548680"/>
            <a:ext cx="3935760" cy="2213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068960"/>
            <a:ext cx="4726653" cy="3080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010411"/>
            <a:ext cx="2247278" cy="3370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84169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37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27664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3" y="-1"/>
            <a:ext cx="9146463" cy="6856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19081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4012704" cy="3009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9" r="22669"/>
          <a:stretch/>
        </p:blipFill>
        <p:spPr bwMode="auto">
          <a:xfrm>
            <a:off x="5076056" y="1124744"/>
            <a:ext cx="3283527" cy="4629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609020"/>
            <a:ext cx="4012704" cy="3009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9622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96590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69637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77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37397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71351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21077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38841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1" y="13629"/>
            <a:ext cx="9124319" cy="6844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23689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70962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966344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1</Words>
  <Application>Microsoft Office PowerPoint</Application>
  <PresentationFormat>Экран (4:3)</PresentationFormat>
  <Paragraphs>1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Апсайклинг   -вторая жизнь мусору!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MPTT_RUSYZ</dc:creator>
  <cp:lastModifiedBy>MPTT_RUSYZ</cp:lastModifiedBy>
  <cp:revision>5</cp:revision>
  <dcterms:created xsi:type="dcterms:W3CDTF">2023-10-25T04:42:27Z</dcterms:created>
  <dcterms:modified xsi:type="dcterms:W3CDTF">2023-10-28T07:18:50Z</dcterms:modified>
</cp:coreProperties>
</file>