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64" r:id="rId4"/>
    <p:sldId id="26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257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«Знай-ка»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4176464" cy="12241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/>
              <a:t>Выполнила:</a:t>
            </a:r>
          </a:p>
          <a:p>
            <a:pPr algn="r"/>
            <a:r>
              <a:rPr lang="ru-RU" dirty="0" smtClean="0"/>
              <a:t> учитель-логопед</a:t>
            </a:r>
          </a:p>
          <a:p>
            <a:pPr algn="r"/>
            <a:r>
              <a:rPr lang="ru-RU" dirty="0" err="1" smtClean="0"/>
              <a:t>Невгодовская</a:t>
            </a:r>
            <a:r>
              <a:rPr lang="ru-RU" dirty="0" smtClean="0"/>
              <a:t> Т.И.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07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264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развитие познавательного интереса к речевым занятиям.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закрепление звукопроизношения; 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фонематического слуха;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лексико-грамматических категорий.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915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16016" y="476672"/>
            <a:ext cx="4104456" cy="5832648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1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«Один-много»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 существительных единственного и множественного числа)</a:t>
            </a:r>
          </a:p>
          <a:p>
            <a:pPr algn="just"/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Настольная игра Аня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24847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72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стольная игра Аня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20480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836712"/>
            <a:ext cx="4427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2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«Назови ласково» </a:t>
            </a:r>
          </a:p>
          <a:p>
            <a:pPr algn="ctr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(образование уменьшительной формы существительного);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Настольная игра Аня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стольная игра Аня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48472" cy="561662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60032" y="1098212"/>
            <a:ext cx="403244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спрятался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пределение места звука в слове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744416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Игра 5 </a:t>
            </a:r>
            <a: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«Назови наоборот» </a:t>
            </a:r>
            <a:br>
              <a:rPr lang="ru-RU" sz="36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6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Расширение и активизация словаря антонимами.</a:t>
            </a:r>
            <a:endParaRPr lang="ru-RU" sz="3600" b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7" name="Picture 1" descr="E:\Настольная игра Аня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9248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5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стольная игра Аня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20480" cy="604867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0032" y="782230"/>
            <a:ext cx="42839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Жадина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огласование притяжательных местоимений с существительными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4067944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астольная игра Аня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464496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692696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6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«Придумай-ка!»</a:t>
            </a:r>
          </a:p>
          <a:p>
            <a:pPr algn="ctr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Составление словосочетания (предложения) с предлогами.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74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93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Дидактическая игра  «Знай-ка»</vt:lpstr>
      <vt:lpstr> Цель:  развитие познавательного интереса к речевым занятиям.  Задачи: - закрепление звукопроизношения;  - развитие фонематического слуха; - совершенствование лексико-грамматических категорий.  </vt:lpstr>
      <vt:lpstr>    </vt:lpstr>
      <vt:lpstr>Слайд 4</vt:lpstr>
      <vt:lpstr>Слайд 5</vt:lpstr>
      <vt:lpstr> Игра 5   «Назови наоборот»   Расширение и активизация словаря антонимами.</vt:lpstr>
      <vt:lpstr>Слайд 7</vt:lpstr>
      <vt:lpstr>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Персональный компьютер</dc:title>
  <dc:creator>User</dc:creator>
  <cp:lastModifiedBy>Admin</cp:lastModifiedBy>
  <cp:revision>35</cp:revision>
  <dcterms:created xsi:type="dcterms:W3CDTF">2015-12-06T09:19:31Z</dcterms:created>
  <dcterms:modified xsi:type="dcterms:W3CDTF">2021-12-07T11:30:56Z</dcterms:modified>
</cp:coreProperties>
</file>