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80920" cy="3240361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ИСПОЛЬЗОВАНИЕ ПРИЕМОВ ИЗОБРАЗИТЕЛЬНОЙ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effectLst/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latin typeface="Times New Roman" pitchFamily="18" charset="0"/>
                <a:cs typeface="Times New Roman" pitchFamily="18" charset="0"/>
              </a:rPr>
              <a:t> В РАЗВИТИИ УСТНОЙ РЕЧИ ДЕТЕЙ ДОШКОЛЬНОГО </a:t>
            </a:r>
            <a:r>
              <a:rPr lang="ru-RU" sz="4000" dirty="0" smtClean="0">
                <a:ln>
                  <a:solidFill>
                    <a:schemeClr val="tx1"/>
                  </a:solidFill>
                </a:ln>
                <a:effectLst/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ru-RU" sz="4000" dirty="0">
              <a:ln>
                <a:solidFill>
                  <a:schemeClr val="tx1"/>
                </a:solidFill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789040"/>
            <a:ext cx="4896544" cy="1512168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Подготовил: учитель – логопед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МДОУ д/с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№3 «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Гречина О.В.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6381328"/>
            <a:ext cx="2880320" cy="36004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г. Фурманов </a:t>
            </a:r>
            <a:r>
              <a:rPr lang="ru-RU" dirty="0" smtClean="0"/>
              <a:t>2023г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568952" cy="151216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Comic Sans MS" pitchFamily="66" charset="0"/>
              </a:rPr>
              <a:t>6.«Правила» </a:t>
            </a:r>
            <a:r>
              <a:rPr lang="ru-RU" sz="2400" dirty="0" smtClean="0">
                <a:latin typeface="Comic Sans MS" pitchFamily="66" charset="0"/>
              </a:rPr>
              <a:t>- тренировка объяснительной речи.</a:t>
            </a:r>
            <a:endParaRPr lang="ru-RU" sz="2400" dirty="0">
              <a:latin typeface="Comic Sans MS" pitchFamily="66" charset="0"/>
            </a:endParaRPr>
          </a:p>
        </p:txBody>
      </p:sp>
      <p:pic>
        <p:nvPicPr>
          <p:cNvPr id="3" name="Рисунок 2" descr="i (1).jp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7704" y="2636912"/>
            <a:ext cx="5199647" cy="324036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424936" cy="61926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Использование приёмов изобразительной деятельности на занятиях по развитию речи помогает дошкольникам приобщаться к чувству прекрасного, пониманию красоты в окружающем мире, способствует проявлению умственной и речевой активности.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Занятия рисованием дарят детям радость познания, творчества. Испытав это чувство однажды, ребёнок будет стремиться в своих рисунках, аппликациях, поделках рассказать о том, что узнал, увидел, пережил.</a:t>
            </a:r>
          </a:p>
          <a:p>
            <a:pPr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v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Изобразительная деятельность отражает и углубляет представления детей об окружающих предметах, рассказы дошкольников становиться больше по объему и интереснее по содержанию.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700808"/>
            <a:ext cx="6048672" cy="374441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СПАСИБО ЗА ВНИМАНИЕ!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352928" cy="5328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Дошкольный возраст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интенсивный период формирование речи.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Развитие устной речи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– одна из важных задач педагогики на современном этапе. 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Одним из наиболее эффективных средств для развития устной речи детей является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изобразительная деятельность.</a:t>
            </a:r>
          </a:p>
          <a:p>
            <a:pPr algn="ctr"/>
            <a:endParaRPr lang="ru-RU" sz="24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тесто.jpe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632161" y="0"/>
            <a:ext cx="351183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лякса.jpe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3717032"/>
            <a:ext cx="4187957" cy="3140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бумага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913155" y="4481686"/>
            <a:ext cx="4230845" cy="23763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брос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0" y="0"/>
            <a:ext cx="4286247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нити.jpe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23928" y="2132856"/>
            <a:ext cx="2143125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24936" cy="6480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Приобщение дошкольников к </a:t>
            </a:r>
          </a:p>
          <a:p>
            <a:pPr algn="ctr"/>
            <a:r>
              <a:rPr lang="ru-RU" sz="3200" b="1" u="sng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изобразительному искусству ведет: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 обогащению словарного запаса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знакомству, пониманию, использованию в речи определенной  терминологии (тонирование, белила, композиция т.д.); ко множественному использованию слов – предметов, слов – признаков, слов – действий;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к использованию средств выразительности  языка;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развитию грамматического строя речи;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 развитию пространственной ориентировки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развитию мыслительной деятельности: к обобщению, сравнению, объяснению;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 развитию внутренней речи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которая помогает ребенку спланировать и высказать свои суждения, умозаключения, эмоциональные ассоциации;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развитию связанной речи;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 правильному звукопроизношению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к развитию одновременно нескольких анализаторов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зрительный, слуховой, тактильный, а это положительно влияет на развитие речи.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352928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Приемы изобразительной деятельности </a:t>
            </a:r>
          </a:p>
          <a:p>
            <a:pPr algn="ctr"/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на занятиях по развитию речи: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84784"/>
            <a:ext cx="8352928" cy="792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1. </a:t>
            </a:r>
            <a:r>
              <a:rPr lang="ru-RU" sz="2400" b="1" u="sng" dirty="0" smtClean="0">
                <a:latin typeface="Comic Sans MS" pitchFamily="66" charset="0"/>
                <a:cs typeface="Times New Roman" pitchFamily="18" charset="0"/>
              </a:rPr>
              <a:t>Прием дорисовывания </a:t>
            </a:r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используется для составления рассказов по картинке.</a:t>
            </a:r>
            <a:endParaRPr lang="ru-RU" sz="20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5" name="Рисунок 4" descr="украш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80312" y="4653136"/>
            <a:ext cx="1341456" cy="200823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4f61012d4960fe05aff0f75eae6f1d56.jpg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2492896"/>
            <a:ext cx="2593846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img_1203_-_kopiya_-_kopiy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79512" y="4653136"/>
            <a:ext cx="2753778" cy="19888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i (3).jpe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452320" y="2420888"/>
            <a:ext cx="1262495" cy="20162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скворечник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203848" y="2780928"/>
            <a:ext cx="3943010" cy="32403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206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712968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u="sng" dirty="0" smtClean="0">
                <a:latin typeface="Comic Sans MS" pitchFamily="66" charset="0"/>
                <a:cs typeface="Times New Roman" pitchFamily="18" charset="0"/>
              </a:rPr>
              <a:t>2.Прием иллюстрирования </a:t>
            </a:r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используется для развития образного мышления, заучивания стихотворений, пословиц, поговорок, </a:t>
            </a:r>
            <a:r>
              <a:rPr lang="ru-RU" sz="2000" dirty="0" err="1" smtClean="0">
                <a:latin typeface="Comic Sans MS" pitchFamily="66" charset="0"/>
                <a:cs typeface="Times New Roman" pitchFamily="18" charset="0"/>
              </a:rPr>
              <a:t>чистоговорок</a:t>
            </a:r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; зарисовкой предложений для пересказа.</a:t>
            </a:r>
            <a:endParaRPr lang="ru-RU" sz="20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4" name="Рисунок 3" descr="51faa03701842981a35c6ef899124554.jp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1628800"/>
            <a:ext cx="2808312" cy="21037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hello_html_m55aba58f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04248" y="1628800"/>
            <a:ext cx="2069943" cy="207567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mnemotablica2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491880" y="1628800"/>
            <a:ext cx="2808312" cy="20882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odejda-prakticheskoe-zanyatie-vo-vspomogatelnoy-shkole-5274-large.jpg"/>
          <p:cNvPicPr>
            <a:picLocks noChangeAspect="1"/>
          </p:cNvPicPr>
          <p:nvPr/>
        </p:nvPicPr>
        <p:blipFill>
          <a:blip r:embed="rId5" cstate="email"/>
          <a:srcRect t="7005" r="3044" b="1926"/>
          <a:stretch>
            <a:fillRect/>
          </a:stretch>
        </p:blipFill>
        <p:spPr>
          <a:xfrm>
            <a:off x="611560" y="4149080"/>
            <a:ext cx="3816424" cy="2512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домашнее задание для 6 группы 011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148064" y="4077072"/>
            <a:ext cx="3360373" cy="2520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5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10081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u="sng" dirty="0" smtClean="0">
                <a:latin typeface="Comic Sans MS" pitchFamily="66" charset="0"/>
                <a:cs typeface="Times New Roman" pitchFamily="18" charset="0"/>
              </a:rPr>
              <a:t>3.Незавершенный рисунок </a:t>
            </a:r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используется для развития творческих способностей и речи. </a:t>
            </a:r>
            <a:endParaRPr lang="ru-RU" sz="20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 descr="2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874230" y="4293096"/>
            <a:ext cx="3172408" cy="234626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Рисунок 3" descr="hello_html_7ec6f1e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3" y="4365104"/>
            <a:ext cx="2731016" cy="2232248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hello_html_m7513c1a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5868144" y="1484784"/>
            <a:ext cx="3096344" cy="203093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htmlconvd-DQQTk9_html_m4e99e380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51520" y="1412776"/>
            <a:ext cx="2520280" cy="2463001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Рисунок 6" descr="V343257684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059832" y="1484784"/>
            <a:ext cx="2567535" cy="4176464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0801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Comic Sans MS" pitchFamily="66" charset="0"/>
                <a:cs typeface="Times New Roman" pitchFamily="18" charset="0"/>
              </a:rPr>
              <a:t>4. 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Составление рассказов, пересказов с помощью картин, </a:t>
            </a:r>
            <a:r>
              <a:rPr lang="ru-RU" sz="2800" b="1" u="sng" dirty="0" smtClean="0">
                <a:latin typeface="Comic Sans MS" pitchFamily="66" charset="0"/>
                <a:cs typeface="Times New Roman" pitchFamily="18" charset="0"/>
              </a:rPr>
              <a:t>сделанных из детских рисунков, аппликаций.</a:t>
            </a:r>
            <a:endParaRPr lang="ru-RU" sz="2000" b="1" u="sng" dirty="0" smtClean="0">
              <a:latin typeface="Comic Sans MS" pitchFamily="66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pic>
        <p:nvPicPr>
          <p:cNvPr id="10" name="Рисунок 9" descr="весна.jpe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915816" y="4221088"/>
            <a:ext cx="3960440" cy="25179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белк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164288" y="1340768"/>
            <a:ext cx="1808681" cy="2376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ежик.jpe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5301208"/>
            <a:ext cx="2078137" cy="15567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заяц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51520" y="1340768"/>
            <a:ext cx="2376966" cy="1712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зима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915817" y="1340768"/>
            <a:ext cx="3888432" cy="27073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лиса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39552" y="3212976"/>
            <a:ext cx="1656184" cy="19077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Рисунок 17" descr="медведь.jpe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308304" y="4077072"/>
            <a:ext cx="1488461" cy="23359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8784976" cy="11521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itchFamily="66" charset="0"/>
                <a:cs typeface="Times New Roman" pitchFamily="18" charset="0"/>
              </a:rPr>
              <a:t>5. </a:t>
            </a:r>
            <a:r>
              <a:rPr lang="ru-RU" sz="2800" b="1" u="sng" dirty="0" smtClean="0">
                <a:latin typeface="Comic Sans MS" pitchFamily="66" charset="0"/>
                <a:cs typeface="Times New Roman" pitchFamily="18" charset="0"/>
              </a:rPr>
              <a:t>Сравнение/акцентирование деталей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способствует развитию мыслительных действий: анализа, синтеза, умозаключения.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pic>
        <p:nvPicPr>
          <p:cNvPr id="3" name="Рисунок 2" descr="no01_4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520" y="3429000"/>
            <a:ext cx="2520280" cy="31908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dsc0106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987824" y="1340768"/>
            <a:ext cx="2615997" cy="29249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182007Пластов А.А. Дети на прогулке. 195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471592" y="4402264"/>
            <a:ext cx="3672408" cy="24557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770</TotalTime>
  <Words>380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Comic Sans MS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ИСПОЛЬЗОВАНИЕ ПРИЕМОВ ИЗОБРАЗИТЕЛЬНОЙ ДЕЯТЕЛЬНОСТИ В РАЗВИТИИ УСТНОЙ РЕЧИ ДЕТЕЙ ДОШКОЛЬНОГО ВОЗРАСТА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HP</cp:lastModifiedBy>
  <cp:revision>79</cp:revision>
  <dcterms:created xsi:type="dcterms:W3CDTF">2016-01-31T09:06:34Z</dcterms:created>
  <dcterms:modified xsi:type="dcterms:W3CDTF">2023-10-25T07:37:49Z</dcterms:modified>
</cp:coreProperties>
</file>