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307" r:id="rId5"/>
    <p:sldId id="261" r:id="rId6"/>
    <p:sldId id="308" r:id="rId7"/>
    <p:sldId id="262" r:id="rId8"/>
    <p:sldId id="309" r:id="rId9"/>
    <p:sldId id="265" r:id="rId10"/>
    <p:sldId id="310" r:id="rId11"/>
    <p:sldId id="259" r:id="rId12"/>
    <p:sldId id="311" r:id="rId13"/>
    <p:sldId id="263" r:id="rId14"/>
    <p:sldId id="312" r:id="rId15"/>
    <p:sldId id="278" r:id="rId16"/>
    <p:sldId id="313" r:id="rId17"/>
    <p:sldId id="279" r:id="rId18"/>
    <p:sldId id="314" r:id="rId19"/>
    <p:sldId id="264" r:id="rId20"/>
    <p:sldId id="315" r:id="rId21"/>
    <p:sldId id="273" r:id="rId22"/>
    <p:sldId id="316" r:id="rId23"/>
    <p:sldId id="267" r:id="rId24"/>
    <p:sldId id="317" r:id="rId25"/>
    <p:sldId id="268" r:id="rId26"/>
    <p:sldId id="318" r:id="rId27"/>
    <p:sldId id="269" r:id="rId28"/>
    <p:sldId id="319" r:id="rId29"/>
    <p:sldId id="270" r:id="rId30"/>
    <p:sldId id="320" r:id="rId31"/>
    <p:sldId id="321" r:id="rId32"/>
    <p:sldId id="271" r:id="rId33"/>
    <p:sldId id="272" r:id="rId34"/>
    <p:sldId id="322" r:id="rId35"/>
    <p:sldId id="274" r:id="rId36"/>
    <p:sldId id="323" r:id="rId37"/>
    <p:sldId id="324" r:id="rId38"/>
    <p:sldId id="276" r:id="rId39"/>
    <p:sldId id="325" r:id="rId40"/>
    <p:sldId id="275" r:id="rId41"/>
    <p:sldId id="277" r:id="rId42"/>
    <p:sldId id="326" r:id="rId43"/>
    <p:sldId id="280" r:id="rId44"/>
    <p:sldId id="281" r:id="rId45"/>
    <p:sldId id="299" r:id="rId46"/>
    <p:sldId id="282" r:id="rId47"/>
    <p:sldId id="301" r:id="rId48"/>
    <p:sldId id="283" r:id="rId49"/>
    <p:sldId id="302" r:id="rId50"/>
    <p:sldId id="284" r:id="rId51"/>
    <p:sldId id="300" r:id="rId52"/>
    <p:sldId id="285" r:id="rId53"/>
    <p:sldId id="306" r:id="rId54"/>
    <p:sldId id="286" r:id="rId55"/>
    <p:sldId id="305" r:id="rId56"/>
    <p:sldId id="287" r:id="rId57"/>
    <p:sldId id="304" r:id="rId58"/>
    <p:sldId id="288" r:id="rId59"/>
    <p:sldId id="303" r:id="rId60"/>
    <p:sldId id="289" r:id="rId61"/>
    <p:sldId id="290" r:id="rId62"/>
    <p:sldId id="294" r:id="rId63"/>
    <p:sldId id="291" r:id="rId64"/>
    <p:sldId id="295" r:id="rId65"/>
    <p:sldId id="292" r:id="rId66"/>
    <p:sldId id="296" r:id="rId67"/>
    <p:sldId id="293" r:id="rId68"/>
    <p:sldId id="297" r:id="rId69"/>
    <p:sldId id="298" r:id="rId7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70C3D7-F84F-02B2-64C1-00AD2B4764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0CDAFC5-0367-8214-5AD1-A0FCC34B14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82AF03-DD12-06ED-C7BE-4C8EFC025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6AA33-F892-4D2E-8B78-739C46485C09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7C585F-972F-DBCD-BFE5-6987B21EB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2BA47D-660F-7DDA-908B-C7FCCD732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B1724-2371-43F3-84DC-DDFC3197A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352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D5C82F-91D7-F87D-6232-1BA7D15D7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F1256E0-815E-0863-CB80-07B62C01FF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9C337D-DEA2-C215-F117-968C460CA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6AA33-F892-4D2E-8B78-739C46485C09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08B4BB-9558-C69B-5653-78ADF0D7F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212BF5-C471-8FB7-ABA6-0B0176CF8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B1724-2371-43F3-84DC-DDFC3197A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317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AD50C2C-24EB-BF67-FD53-655DB8F3F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5107A24-F85E-DEB9-3123-42A8EAD6BE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413B81-524D-5772-0A44-5C3B1FE42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6AA33-F892-4D2E-8B78-739C46485C09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581542-3972-1528-A2B1-131D85548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91580C-93A2-B193-1F7C-1BAC5E6DD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B1724-2371-43F3-84DC-DDFC3197A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280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7D0234-1868-367D-5776-1FA0036C2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BF2239-C894-2163-3C59-B1D17BB27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9442E3-D75E-04FE-35CE-AE708FC57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6AA33-F892-4D2E-8B78-739C46485C09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85BA14-5030-9093-11DB-AB6654D18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5DC5E5-9F50-B4AD-1E82-1D231D739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B1724-2371-43F3-84DC-DDFC3197A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687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48811A-95FC-83F3-72F8-D5C2D737A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354881-EE2C-3A84-BAB3-723BF16FCB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841C9A-19EC-DA6E-B911-364A77D5E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6AA33-F892-4D2E-8B78-739C46485C09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552683-AE9C-848A-AAA9-928C09200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8261C8-6450-CD68-889B-54F569EB8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B1724-2371-43F3-84DC-DDFC3197A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919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A62CC9-44EE-E92D-9434-FD5DDD6F8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46C3A8-3D32-69C7-E32C-87AF20E37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418679C-92C3-F4FE-55B7-07792E3B6C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B76644E-57C3-6E51-C5A5-DF78707AD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6AA33-F892-4D2E-8B78-739C46485C09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2D7D9C-1233-D211-FCB2-8AEE10C29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B4C5F1-AA03-CCFD-F15C-E61845BFD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B1724-2371-43F3-84DC-DDFC3197A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064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AA3942-D18B-F100-82EA-14C95C3F3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C2A60B-FE26-49B0-B934-6AFDB8B2CD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AF18F9A-DAFE-B9BB-6EF1-15F73A47DE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963DA2B-0E7D-1C90-FE3B-CAEED80DCB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22FAF59-4652-5227-0A40-AB46526090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627A60B-0EC5-EDA0-50E4-A1A79E1E5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6AA33-F892-4D2E-8B78-739C46485C09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265BA41-09FA-A509-9648-8E15F7D9D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A48A6C0-55CB-3E82-B0A4-EB5FE30B0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B1724-2371-43F3-84DC-DDFC3197A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706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E72C9B-7F13-0894-27A5-96FBCB82B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CAE2428-813D-4C2A-9C30-E80B5A03D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6AA33-F892-4D2E-8B78-739C46485C09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D7ADC5F-8C31-12EF-3554-D7423F316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1D94D87-95CB-9442-B87C-87AE6A379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B1724-2371-43F3-84DC-DDFC3197A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207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45FCD8E-279E-A7D4-8E23-8D32F44EA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6AA33-F892-4D2E-8B78-739C46485C09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A0D828B-C5EE-FC7B-F16B-A1B6B1570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3A0F179-0672-F67B-D606-9AF54DFFE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B1724-2371-43F3-84DC-DDFC3197A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584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F2B9A1-1CD6-F4DD-062F-7BEB7E00B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7F14A7-2C48-20F0-F22D-7E5359DDA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A180768-9B92-BCB2-F3BF-F5FA5930A7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858F4B9-80E4-0E39-BB0E-193E98AE5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6AA33-F892-4D2E-8B78-739C46485C09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79DAE4-17C3-47A0-5B2D-D60EF3E1D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3F765B-0897-1168-3720-34C2D9934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B1724-2371-43F3-84DC-DDFC3197A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126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F8B160-DE5E-757C-5255-B608590F3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792C3C-45EC-2EBA-B197-57EB1373D8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9B960D6-7757-D81D-FDD5-53528A43FF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B591FDD-37AF-83E0-B261-A4B4C4AB3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6AA33-F892-4D2E-8B78-739C46485C09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D14D03-949C-7CE5-DE8F-E5C3541B1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3FDD74-2C6B-17D2-9078-98FA69553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B1724-2371-43F3-84DC-DDFC3197A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329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B9A1C4-10DF-1ED7-929C-7A796F6D2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3E17FA3-BE4B-2839-8118-B9F85E7949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D94CBB-940C-D1DC-94D1-63D05BB7BB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6AA33-F892-4D2E-8B78-739C46485C09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BC9DDF-DB94-616A-681F-3D7CAF8668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1C8DD2-6B8A-CAAC-0312-5B856B3D93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B1724-2371-43F3-84DC-DDFC3197A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772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A01074D-C133-407D-051B-7BFC0CFE13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35" y="1670271"/>
            <a:ext cx="11370365" cy="518772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E24B02-E5C8-3A80-3F98-429047502A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10747"/>
            <a:ext cx="9144000" cy="925789"/>
          </a:xfrm>
        </p:spPr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Киноквиз</a:t>
            </a:r>
          </a:p>
        </p:txBody>
      </p:sp>
    </p:spTree>
    <p:extLst>
      <p:ext uri="{BB962C8B-B14F-4D97-AF65-F5344CB8AC3E}">
        <p14:creationId xmlns:p14="http://schemas.microsoft.com/office/powerpoint/2010/main" val="2828135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1D77DB3-4115-BE5C-1102-07AC54750D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Кому досталась роль Чёрной вдовы в супергеройском блокбастере «Мстители»? 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u="sng" dirty="0">
                <a:solidFill>
                  <a:srgbClr val="92D050"/>
                </a:solidFill>
              </a:rPr>
              <a:t>Скарлетт Йоханссон </a:t>
            </a:r>
          </a:p>
          <a:p>
            <a:r>
              <a:rPr lang="ru-RU" dirty="0"/>
              <a:t>Эмме Стоун </a:t>
            </a:r>
          </a:p>
          <a:p>
            <a:r>
              <a:rPr lang="ru-RU" dirty="0"/>
              <a:t>Марго Робби</a:t>
            </a:r>
          </a:p>
        </p:txBody>
      </p:sp>
    </p:spTree>
    <p:extLst>
      <p:ext uri="{BB962C8B-B14F-4D97-AF65-F5344CB8AC3E}">
        <p14:creationId xmlns:p14="http://schemas.microsoft.com/office/powerpoint/2010/main" val="3428674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2CA2EB9-286D-362B-A6D0-A993A80500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Как зовут брата Симки в мультсериале «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Фиксики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»?</a:t>
            </a:r>
          </a:p>
          <a:p>
            <a:pPr marL="0" indent="0">
              <a:buNone/>
            </a:pPr>
            <a:endParaRPr lang="ru-RU" b="0" i="0" dirty="0">
              <a:solidFill>
                <a:srgbClr val="000000"/>
              </a:solidFill>
              <a:effectLst/>
              <a:latin typeface="Open Sans" panose="020B0604020202020204" pitchFamily="34" charset="0"/>
            </a:endParaRPr>
          </a:p>
          <a:p>
            <a:r>
              <a:rPr lang="ru-RU" dirty="0"/>
              <a:t>Нолик</a:t>
            </a:r>
          </a:p>
          <a:p>
            <a:r>
              <a:rPr lang="ru-RU" dirty="0" err="1"/>
              <a:t>Фаэр</a:t>
            </a:r>
            <a:endParaRPr lang="ru-RU" dirty="0"/>
          </a:p>
          <a:p>
            <a:r>
              <a:rPr lang="ru-RU" dirty="0" err="1"/>
              <a:t>Димдимыч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4486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2CA2EB9-286D-362B-A6D0-A993A80500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Как зовут брата Симки в мультсериале «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Фиксики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»?</a:t>
            </a:r>
          </a:p>
          <a:p>
            <a:pPr marL="0" indent="0">
              <a:buNone/>
            </a:pPr>
            <a:endParaRPr lang="ru-RU" b="0" i="0" dirty="0">
              <a:solidFill>
                <a:srgbClr val="000000"/>
              </a:solidFill>
              <a:effectLst/>
              <a:latin typeface="Open Sans" panose="020B0604020202020204" pitchFamily="34" charset="0"/>
            </a:endParaRPr>
          </a:p>
          <a:p>
            <a:r>
              <a:rPr lang="ru-RU" u="sng" dirty="0">
                <a:solidFill>
                  <a:srgbClr val="92D050"/>
                </a:solidFill>
              </a:rPr>
              <a:t>Нолик</a:t>
            </a:r>
          </a:p>
          <a:p>
            <a:r>
              <a:rPr lang="ru-RU" dirty="0" err="1"/>
              <a:t>Фаэр</a:t>
            </a:r>
            <a:endParaRPr lang="ru-RU" dirty="0"/>
          </a:p>
          <a:p>
            <a:r>
              <a:rPr lang="ru-RU" dirty="0" err="1"/>
              <a:t>Димдимыч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611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75BAF60-E2BD-41DB-AD6B-59A3C20CDC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Кто такая Нюша из «Смешариков»?</a:t>
            </a:r>
          </a:p>
          <a:p>
            <a:pPr marL="0" indent="0">
              <a:buNone/>
            </a:pPr>
            <a:endParaRPr lang="ru-RU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Open Sans" panose="020B0606030504020204" pitchFamily="34" charset="0"/>
              </a:rPr>
              <a:t>Ворона</a:t>
            </a:r>
          </a:p>
          <a:p>
            <a:r>
              <a:rPr lang="ru-RU" dirty="0">
                <a:solidFill>
                  <a:srgbClr val="000000"/>
                </a:solidFill>
                <a:latin typeface="Open Sans" panose="020B0606030504020204" pitchFamily="34" charset="0"/>
              </a:rPr>
              <a:t>Сова</a:t>
            </a:r>
          </a:p>
          <a:p>
            <a:r>
              <a:rPr lang="ru-RU" dirty="0">
                <a:solidFill>
                  <a:srgbClr val="000000"/>
                </a:solidFill>
                <a:latin typeface="Open Sans" panose="020B0606030504020204" pitchFamily="34" charset="0"/>
              </a:rPr>
              <a:t>Свинка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5535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75BAF60-E2BD-41DB-AD6B-59A3C20CDC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Кто такая Нюша из «Смешариков»?</a:t>
            </a:r>
          </a:p>
          <a:p>
            <a:pPr marL="0" indent="0">
              <a:buNone/>
            </a:pPr>
            <a:endParaRPr lang="ru-RU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Open Sans" panose="020B0606030504020204" pitchFamily="34" charset="0"/>
              </a:rPr>
              <a:t>Ворона</a:t>
            </a:r>
          </a:p>
          <a:p>
            <a:r>
              <a:rPr lang="ru-RU" dirty="0">
                <a:solidFill>
                  <a:srgbClr val="000000"/>
                </a:solidFill>
                <a:latin typeface="Open Sans" panose="020B0606030504020204" pitchFamily="34" charset="0"/>
              </a:rPr>
              <a:t>Сова</a:t>
            </a:r>
          </a:p>
          <a:p>
            <a:r>
              <a:rPr lang="ru-RU" u="sng" dirty="0">
                <a:solidFill>
                  <a:srgbClr val="92D050"/>
                </a:solidFill>
              </a:rPr>
              <a:t>Свинка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94803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B102FBC-58EA-93B4-4216-6231CED9E3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Какое животное завел кот Матроскин из Простоквашино?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Собаку</a:t>
            </a:r>
          </a:p>
          <a:p>
            <a:r>
              <a:rPr lang="ru-RU" dirty="0"/>
              <a:t>Корову</a:t>
            </a:r>
          </a:p>
          <a:p>
            <a:r>
              <a:rPr lang="ru-RU" dirty="0"/>
              <a:t>Теленка</a:t>
            </a:r>
          </a:p>
          <a:p>
            <a:r>
              <a:rPr lang="ru-RU" dirty="0"/>
              <a:t>Галчонка</a:t>
            </a:r>
          </a:p>
        </p:txBody>
      </p:sp>
    </p:spTree>
    <p:extLst>
      <p:ext uri="{BB962C8B-B14F-4D97-AF65-F5344CB8AC3E}">
        <p14:creationId xmlns:p14="http://schemas.microsoft.com/office/powerpoint/2010/main" val="3157268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B102FBC-58EA-93B4-4216-6231CED9E3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Какое животное завел кот Матроскин из Простоквашино?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Собаку</a:t>
            </a:r>
          </a:p>
          <a:p>
            <a:r>
              <a:rPr lang="ru-RU" u="sng" dirty="0">
                <a:solidFill>
                  <a:srgbClr val="92D050"/>
                </a:solidFill>
              </a:rPr>
              <a:t>Корову</a:t>
            </a:r>
          </a:p>
          <a:p>
            <a:r>
              <a:rPr lang="ru-RU" dirty="0"/>
              <a:t>Теленка</a:t>
            </a:r>
          </a:p>
          <a:p>
            <a:r>
              <a:rPr lang="ru-RU" dirty="0"/>
              <a:t>Галчонка</a:t>
            </a:r>
          </a:p>
        </p:txBody>
      </p:sp>
    </p:spTree>
    <p:extLst>
      <p:ext uri="{BB962C8B-B14F-4D97-AF65-F5344CB8AC3E}">
        <p14:creationId xmlns:p14="http://schemas.microsoft.com/office/powerpoint/2010/main" val="1364659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DACD92C-90FE-B30C-E03E-9DF722F47A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Как зовут коня из «Трёх богатырей»?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Цезарь</a:t>
            </a:r>
          </a:p>
          <a:p>
            <a:r>
              <a:rPr lang="ru-RU" dirty="0"/>
              <a:t>Юлий</a:t>
            </a:r>
          </a:p>
          <a:p>
            <a:r>
              <a:rPr lang="ru-RU" dirty="0"/>
              <a:t>Пегас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10895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DACD92C-90FE-B30C-E03E-9DF722F47A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Как зовут коня из «Трёх богатырей»?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Цезарь</a:t>
            </a:r>
          </a:p>
          <a:p>
            <a:r>
              <a:rPr lang="ru-RU" u="sng" dirty="0">
                <a:solidFill>
                  <a:srgbClr val="92D050"/>
                </a:solidFill>
              </a:rPr>
              <a:t>Юлий</a:t>
            </a:r>
          </a:p>
          <a:p>
            <a:r>
              <a:rPr lang="ru-RU" dirty="0"/>
              <a:t>Пегас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41582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196B166-ACDF-8076-E9C5-904EBF4E61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Какая история лежит в основе фильма Квентина Тарантино «Однажды в Голливуде»? 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Переход от немого кинематографа к звуковым фильмам </a:t>
            </a:r>
          </a:p>
          <a:p>
            <a:r>
              <a:rPr lang="ru-RU" dirty="0"/>
              <a:t>Расцвет жанра вестерн </a:t>
            </a:r>
          </a:p>
          <a:p>
            <a:r>
              <a:rPr lang="ru-RU" dirty="0"/>
              <a:t>Преступная деятельность секты Чарльза Мэнсона</a:t>
            </a:r>
          </a:p>
        </p:txBody>
      </p:sp>
    </p:spTree>
    <p:extLst>
      <p:ext uri="{BB962C8B-B14F-4D97-AF65-F5344CB8AC3E}">
        <p14:creationId xmlns:p14="http://schemas.microsoft.com/office/powerpoint/2010/main" val="1071277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523F5AD-669B-0CBB-409E-710589B0C5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725" y="2917687"/>
            <a:ext cx="5924550" cy="3333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440C1E-3B7B-F038-EFA8-4F3EE5930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0899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Тур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9C38BF-413B-A354-304D-87611AA0D9E2}"/>
              </a:ext>
            </a:extLst>
          </p:cNvPr>
          <p:cNvSpPr txBox="1"/>
          <p:nvPr/>
        </p:nvSpPr>
        <p:spPr>
          <a:xfrm>
            <a:off x="3717785" y="1836462"/>
            <a:ext cx="47564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</a:rPr>
              <a:t>«По всему миру»</a:t>
            </a:r>
          </a:p>
        </p:txBody>
      </p:sp>
    </p:spTree>
    <p:extLst>
      <p:ext uri="{BB962C8B-B14F-4D97-AF65-F5344CB8AC3E}">
        <p14:creationId xmlns:p14="http://schemas.microsoft.com/office/powerpoint/2010/main" val="184699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196B166-ACDF-8076-E9C5-904EBF4E61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Какая история лежит в основе фильма Квентина Тарантино «Однажды в Голливуде»? 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Переход от немого кинематографа к звуковым фильмам </a:t>
            </a:r>
          </a:p>
          <a:p>
            <a:r>
              <a:rPr lang="ru-RU" dirty="0"/>
              <a:t>Расцвет жанра вестерн </a:t>
            </a:r>
          </a:p>
          <a:p>
            <a:r>
              <a:rPr lang="ru-RU" u="sng" dirty="0">
                <a:solidFill>
                  <a:srgbClr val="92D050"/>
                </a:solidFill>
              </a:rPr>
              <a:t>Преступная деятельность секты Чарльза Мэнсона</a:t>
            </a:r>
          </a:p>
        </p:txBody>
      </p:sp>
    </p:spTree>
    <p:extLst>
      <p:ext uri="{BB962C8B-B14F-4D97-AF65-F5344CB8AC3E}">
        <p14:creationId xmlns:p14="http://schemas.microsoft.com/office/powerpoint/2010/main" val="38413975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26CE554-3B51-D437-F479-BE552BA85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В каком фильме главную роль исполнила известная певица Леди Гага? 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Фаворитка </a:t>
            </a:r>
          </a:p>
          <a:p>
            <a:r>
              <a:rPr lang="ru-RU" dirty="0"/>
              <a:t>Звезда родилась </a:t>
            </a:r>
          </a:p>
          <a:p>
            <a:r>
              <a:rPr lang="ru-RU" dirty="0"/>
              <a:t>Одарённая</a:t>
            </a:r>
          </a:p>
        </p:txBody>
      </p:sp>
    </p:spTree>
    <p:extLst>
      <p:ext uri="{BB962C8B-B14F-4D97-AF65-F5344CB8AC3E}">
        <p14:creationId xmlns:p14="http://schemas.microsoft.com/office/powerpoint/2010/main" val="30884780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26CE554-3B51-D437-F479-BE552BA85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В каком фильме главную роль исполнила известная певица Леди Гага? 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Фаворитка </a:t>
            </a:r>
          </a:p>
          <a:p>
            <a:r>
              <a:rPr lang="ru-RU" u="sng" dirty="0">
                <a:solidFill>
                  <a:srgbClr val="92D050"/>
                </a:solidFill>
              </a:rPr>
              <a:t>Звезда родилась </a:t>
            </a:r>
          </a:p>
          <a:p>
            <a:r>
              <a:rPr lang="ru-RU" dirty="0"/>
              <a:t>Одарённая</a:t>
            </a:r>
          </a:p>
        </p:txBody>
      </p:sp>
    </p:spTree>
    <p:extLst>
      <p:ext uri="{BB962C8B-B14F-4D97-AF65-F5344CB8AC3E}">
        <p14:creationId xmlns:p14="http://schemas.microsoft.com/office/powerpoint/2010/main" val="38758247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AE20C72-E25D-84DA-9354-D703E96CA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Как называется фильм, который рассказывает историю успеха британской рок-группы Queen с Рами </a:t>
            </a:r>
            <a:r>
              <a:rPr lang="ru-RU" dirty="0" err="1"/>
              <a:t>Малеком</a:t>
            </a:r>
            <a:r>
              <a:rPr lang="ru-RU" dirty="0"/>
              <a:t> в главной роли?</a:t>
            </a:r>
          </a:p>
          <a:p>
            <a:pPr marL="0" indent="0">
              <a:buNone/>
            </a:pPr>
            <a:r>
              <a:rPr lang="ru-RU" dirty="0"/>
              <a:t> </a:t>
            </a:r>
          </a:p>
          <a:p>
            <a:r>
              <a:rPr lang="ru-RU" dirty="0"/>
              <a:t>Богемная рапсодия </a:t>
            </a:r>
          </a:p>
          <a:p>
            <a:r>
              <a:rPr lang="ru-RU" dirty="0"/>
              <a:t>Богемская рапсодия </a:t>
            </a:r>
          </a:p>
          <a:p>
            <a:r>
              <a:rPr lang="ru-RU" dirty="0"/>
              <a:t>Феномен Queen</a:t>
            </a:r>
          </a:p>
        </p:txBody>
      </p:sp>
    </p:spTree>
    <p:extLst>
      <p:ext uri="{BB962C8B-B14F-4D97-AF65-F5344CB8AC3E}">
        <p14:creationId xmlns:p14="http://schemas.microsoft.com/office/powerpoint/2010/main" val="38238608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AE20C72-E25D-84DA-9354-D703E96CA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Как называется фильм, который рассказывает историю успеха британской рок-группы Queen с Рами </a:t>
            </a:r>
            <a:r>
              <a:rPr lang="ru-RU" dirty="0" err="1"/>
              <a:t>Малеком</a:t>
            </a:r>
            <a:r>
              <a:rPr lang="ru-RU" dirty="0"/>
              <a:t> в главной роли?</a:t>
            </a:r>
          </a:p>
          <a:p>
            <a:pPr marL="0" indent="0">
              <a:buNone/>
            </a:pPr>
            <a:r>
              <a:rPr lang="ru-RU" dirty="0"/>
              <a:t> </a:t>
            </a:r>
          </a:p>
          <a:p>
            <a:r>
              <a:rPr lang="ru-RU" dirty="0"/>
              <a:t>Богемная рапсодия </a:t>
            </a:r>
          </a:p>
          <a:p>
            <a:r>
              <a:rPr lang="ru-RU" u="sng" dirty="0">
                <a:solidFill>
                  <a:srgbClr val="92D050"/>
                </a:solidFill>
              </a:rPr>
              <a:t>Богемская рапсодия </a:t>
            </a:r>
          </a:p>
          <a:p>
            <a:r>
              <a:rPr lang="ru-RU" dirty="0"/>
              <a:t>Феномен Queen</a:t>
            </a:r>
          </a:p>
        </p:txBody>
      </p:sp>
    </p:spTree>
    <p:extLst>
      <p:ext uri="{BB962C8B-B14F-4D97-AF65-F5344CB8AC3E}">
        <p14:creationId xmlns:p14="http://schemas.microsoft.com/office/powerpoint/2010/main" val="40461242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FDBB2CE-E54F-CDF1-23C6-E3689AD171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Кто является главной героиней фильма «Тоня против всех»?</a:t>
            </a:r>
          </a:p>
          <a:p>
            <a:pPr marL="0" indent="0">
              <a:buNone/>
            </a:pPr>
            <a:r>
              <a:rPr lang="ru-RU" dirty="0"/>
              <a:t> </a:t>
            </a:r>
          </a:p>
          <a:p>
            <a:r>
              <a:rPr lang="ru-RU" dirty="0"/>
              <a:t>Фигуристка </a:t>
            </a:r>
          </a:p>
          <a:p>
            <a:r>
              <a:rPr lang="ru-RU" dirty="0"/>
              <a:t>Гимнастка </a:t>
            </a:r>
          </a:p>
          <a:p>
            <a:r>
              <a:rPr lang="ru-RU" dirty="0"/>
              <a:t>Пловчиха </a:t>
            </a:r>
          </a:p>
        </p:txBody>
      </p:sp>
    </p:spTree>
    <p:extLst>
      <p:ext uri="{BB962C8B-B14F-4D97-AF65-F5344CB8AC3E}">
        <p14:creationId xmlns:p14="http://schemas.microsoft.com/office/powerpoint/2010/main" val="9404047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FDBB2CE-E54F-CDF1-23C6-E3689AD171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Кто является главной героиней фильма «Тоня против всех»?</a:t>
            </a:r>
          </a:p>
          <a:p>
            <a:pPr marL="0" indent="0">
              <a:buNone/>
            </a:pPr>
            <a:r>
              <a:rPr lang="ru-RU" dirty="0"/>
              <a:t> </a:t>
            </a:r>
          </a:p>
          <a:p>
            <a:r>
              <a:rPr lang="ru-RU" u="sng" dirty="0">
                <a:solidFill>
                  <a:srgbClr val="92D050"/>
                </a:solidFill>
              </a:rPr>
              <a:t>Фигуристка</a:t>
            </a:r>
            <a:r>
              <a:rPr lang="ru-RU" dirty="0"/>
              <a:t> </a:t>
            </a:r>
          </a:p>
          <a:p>
            <a:r>
              <a:rPr lang="ru-RU" dirty="0"/>
              <a:t>Гимнастка </a:t>
            </a:r>
          </a:p>
          <a:p>
            <a:r>
              <a:rPr lang="ru-RU" dirty="0"/>
              <a:t>Пловчиха </a:t>
            </a:r>
          </a:p>
        </p:txBody>
      </p:sp>
    </p:spTree>
    <p:extLst>
      <p:ext uri="{BB962C8B-B14F-4D97-AF65-F5344CB8AC3E}">
        <p14:creationId xmlns:p14="http://schemas.microsoft.com/office/powerpoint/2010/main" val="38713810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1FC7874-A814-6DC8-B576-817B61526A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Для какого из этих фильмов музыку написал Ханс Циммер?</a:t>
            </a:r>
          </a:p>
          <a:p>
            <a:pPr marL="0" indent="0">
              <a:buNone/>
            </a:pPr>
            <a:r>
              <a:rPr lang="ru-RU" dirty="0"/>
              <a:t> </a:t>
            </a:r>
          </a:p>
          <a:p>
            <a:r>
              <a:rPr lang="ru-RU" dirty="0"/>
              <a:t>Довод </a:t>
            </a:r>
          </a:p>
          <a:p>
            <a:r>
              <a:rPr lang="ru-RU" dirty="0"/>
              <a:t>Дюнкерк </a:t>
            </a:r>
          </a:p>
          <a:p>
            <a:r>
              <a:rPr lang="ru-RU" dirty="0"/>
              <a:t>Фантастические твари и где они обитают</a:t>
            </a:r>
          </a:p>
        </p:txBody>
      </p:sp>
    </p:spTree>
    <p:extLst>
      <p:ext uri="{BB962C8B-B14F-4D97-AF65-F5344CB8AC3E}">
        <p14:creationId xmlns:p14="http://schemas.microsoft.com/office/powerpoint/2010/main" val="34435992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1FC7874-A814-6DC8-B576-817B61526A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Для какого из этих фильмов музыку написал Ханс Циммер?</a:t>
            </a:r>
          </a:p>
          <a:p>
            <a:pPr marL="0" indent="0">
              <a:buNone/>
            </a:pPr>
            <a:r>
              <a:rPr lang="ru-RU" dirty="0"/>
              <a:t> </a:t>
            </a:r>
          </a:p>
          <a:p>
            <a:r>
              <a:rPr lang="ru-RU" dirty="0"/>
              <a:t>Довод </a:t>
            </a:r>
          </a:p>
          <a:p>
            <a:r>
              <a:rPr lang="ru-RU" u="sng" dirty="0">
                <a:solidFill>
                  <a:srgbClr val="92D050"/>
                </a:solidFill>
              </a:rPr>
              <a:t>Дюнкерк</a:t>
            </a:r>
            <a:r>
              <a:rPr lang="ru-RU" dirty="0"/>
              <a:t> </a:t>
            </a:r>
          </a:p>
          <a:p>
            <a:r>
              <a:rPr lang="ru-RU" dirty="0"/>
              <a:t>Фантастические твари и где они обитают</a:t>
            </a:r>
          </a:p>
        </p:txBody>
      </p:sp>
    </p:spTree>
    <p:extLst>
      <p:ext uri="{BB962C8B-B14F-4D97-AF65-F5344CB8AC3E}">
        <p14:creationId xmlns:p14="http://schemas.microsoft.com/office/powerpoint/2010/main" val="11484530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C52922A-8845-BA78-340C-DF5783FDA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Кого играет Райан Гослинг в романтическом мюзикле «Ла-Ла Ленд»?</a:t>
            </a:r>
          </a:p>
          <a:p>
            <a:pPr marL="0" indent="0">
              <a:buNone/>
            </a:pPr>
            <a:r>
              <a:rPr lang="ru-RU" dirty="0"/>
              <a:t> </a:t>
            </a:r>
          </a:p>
          <a:p>
            <a:r>
              <a:rPr lang="ru-RU" dirty="0"/>
              <a:t>Актёра </a:t>
            </a:r>
          </a:p>
          <a:p>
            <a:r>
              <a:rPr lang="ru-RU" dirty="0"/>
              <a:t>Джазового музыканта</a:t>
            </a:r>
          </a:p>
          <a:p>
            <a:r>
              <a:rPr lang="ru-RU" dirty="0"/>
              <a:t>Сценариста</a:t>
            </a:r>
          </a:p>
        </p:txBody>
      </p:sp>
    </p:spTree>
    <p:extLst>
      <p:ext uri="{BB962C8B-B14F-4D97-AF65-F5344CB8AC3E}">
        <p14:creationId xmlns:p14="http://schemas.microsoft.com/office/powerpoint/2010/main" val="2764083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56CEE65-AADA-DC9E-F003-F07C0B458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611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Кто сыграл главную роль в фильме Гая Ричи «Джентльмены»?</a:t>
            </a:r>
          </a:p>
          <a:p>
            <a:endParaRPr lang="ru-RU" dirty="0"/>
          </a:p>
          <a:p>
            <a:r>
              <a:rPr lang="ru-RU" dirty="0"/>
              <a:t>Энтони Хопкинс </a:t>
            </a:r>
          </a:p>
          <a:p>
            <a:r>
              <a:rPr lang="ru-RU" dirty="0" err="1"/>
              <a:t>Мэттью</a:t>
            </a:r>
            <a:r>
              <a:rPr lang="ru-RU" dirty="0"/>
              <a:t> </a:t>
            </a:r>
            <a:r>
              <a:rPr lang="ru-RU" dirty="0" err="1"/>
              <a:t>МакКонахи</a:t>
            </a:r>
            <a:r>
              <a:rPr lang="ru-RU" dirty="0"/>
              <a:t> </a:t>
            </a:r>
          </a:p>
          <a:p>
            <a:r>
              <a:rPr lang="ru-RU" dirty="0"/>
              <a:t>Роберт Паттинсон</a:t>
            </a:r>
          </a:p>
        </p:txBody>
      </p:sp>
    </p:spTree>
    <p:extLst>
      <p:ext uri="{BB962C8B-B14F-4D97-AF65-F5344CB8AC3E}">
        <p14:creationId xmlns:p14="http://schemas.microsoft.com/office/powerpoint/2010/main" val="8710163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C52922A-8845-BA78-340C-DF5783FDA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Кого играет Райан Гослинг в романтическом мюзикле «Ла-Ла Ленд»?</a:t>
            </a:r>
          </a:p>
          <a:p>
            <a:pPr marL="0" indent="0">
              <a:buNone/>
            </a:pPr>
            <a:r>
              <a:rPr lang="ru-RU" dirty="0"/>
              <a:t> </a:t>
            </a:r>
          </a:p>
          <a:p>
            <a:r>
              <a:rPr lang="ru-RU" dirty="0"/>
              <a:t>Актёра </a:t>
            </a:r>
          </a:p>
          <a:p>
            <a:r>
              <a:rPr lang="ru-RU" u="sng" dirty="0">
                <a:solidFill>
                  <a:srgbClr val="92D050"/>
                </a:solidFill>
              </a:rPr>
              <a:t>Джазового музыканта</a:t>
            </a:r>
          </a:p>
          <a:p>
            <a:r>
              <a:rPr lang="ru-RU" dirty="0"/>
              <a:t>Сценариста</a:t>
            </a:r>
          </a:p>
        </p:txBody>
      </p:sp>
    </p:spTree>
    <p:extLst>
      <p:ext uri="{BB962C8B-B14F-4D97-AF65-F5344CB8AC3E}">
        <p14:creationId xmlns:p14="http://schemas.microsoft.com/office/powerpoint/2010/main" val="33833070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072EC67-F397-C1C0-C418-DA97669087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Кинематографу какой страны принадлежит фильм «Идеальные незнакомцы», который имеет множество ремейков, снятых в других странах? (в России – Обратная связь, Громкая связь)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Италии </a:t>
            </a:r>
          </a:p>
          <a:p>
            <a:r>
              <a:rPr lang="ru-RU" dirty="0"/>
              <a:t>Франции </a:t>
            </a:r>
          </a:p>
          <a:p>
            <a:r>
              <a:rPr lang="ru-RU" dirty="0"/>
              <a:t>Германии </a:t>
            </a:r>
          </a:p>
        </p:txBody>
      </p:sp>
    </p:spTree>
    <p:extLst>
      <p:ext uri="{BB962C8B-B14F-4D97-AF65-F5344CB8AC3E}">
        <p14:creationId xmlns:p14="http://schemas.microsoft.com/office/powerpoint/2010/main" val="2685584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072EC67-F397-C1C0-C418-DA97669087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Кинематографу какой страны принадлежит фильм «Идеальные незнакомцы», который имеет множество ремейков, снятых в других странах? (в России – Обратная связь, Громкая связь)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u="sng" dirty="0">
                <a:solidFill>
                  <a:srgbClr val="92D050"/>
                </a:solidFill>
              </a:rPr>
              <a:t>Италии</a:t>
            </a:r>
            <a:r>
              <a:rPr lang="ru-RU" dirty="0"/>
              <a:t> </a:t>
            </a:r>
          </a:p>
          <a:p>
            <a:r>
              <a:rPr lang="ru-RU" dirty="0"/>
              <a:t>Франции </a:t>
            </a:r>
          </a:p>
          <a:p>
            <a:r>
              <a:rPr lang="ru-RU" dirty="0"/>
              <a:t>Германии </a:t>
            </a:r>
          </a:p>
        </p:txBody>
      </p:sp>
    </p:spTree>
    <p:extLst>
      <p:ext uri="{BB962C8B-B14F-4D97-AF65-F5344CB8AC3E}">
        <p14:creationId xmlns:p14="http://schemas.microsoft.com/office/powerpoint/2010/main" val="100288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89B7432-4A69-21E0-35CA-664A9C05C3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В каком фильме сыграли Мэтт Дэймон и Кристиан Бэйл?</a:t>
            </a:r>
          </a:p>
          <a:p>
            <a:pPr marL="0" indent="0">
              <a:buNone/>
            </a:pPr>
            <a:r>
              <a:rPr lang="ru-RU" dirty="0"/>
              <a:t> </a:t>
            </a:r>
          </a:p>
          <a:p>
            <a:r>
              <a:rPr lang="ru-RU" dirty="0"/>
              <a:t>Ford против Ferrari </a:t>
            </a:r>
          </a:p>
          <a:p>
            <a:r>
              <a:rPr lang="ru-RU" dirty="0"/>
              <a:t>Тёмный рыцарь</a:t>
            </a:r>
          </a:p>
          <a:p>
            <a:r>
              <a:rPr lang="ru-RU" dirty="0"/>
              <a:t> Марсианин </a:t>
            </a:r>
          </a:p>
        </p:txBody>
      </p:sp>
    </p:spTree>
    <p:extLst>
      <p:ext uri="{BB962C8B-B14F-4D97-AF65-F5344CB8AC3E}">
        <p14:creationId xmlns:p14="http://schemas.microsoft.com/office/powerpoint/2010/main" val="3319922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89B7432-4A69-21E0-35CA-664A9C05C3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В каком фильме сыграли Мэтт Дэймон и Кристиан Бэйл?</a:t>
            </a:r>
          </a:p>
          <a:p>
            <a:pPr marL="0" indent="0">
              <a:buNone/>
            </a:pPr>
            <a:r>
              <a:rPr lang="ru-RU" dirty="0"/>
              <a:t> </a:t>
            </a:r>
          </a:p>
          <a:p>
            <a:r>
              <a:rPr lang="ru-RU" u="sng" dirty="0">
                <a:solidFill>
                  <a:srgbClr val="92D050"/>
                </a:solidFill>
              </a:rPr>
              <a:t>Ford против Ferrari </a:t>
            </a:r>
          </a:p>
          <a:p>
            <a:r>
              <a:rPr lang="ru-RU" dirty="0"/>
              <a:t>Тёмный рыцарь</a:t>
            </a:r>
          </a:p>
          <a:p>
            <a:r>
              <a:rPr lang="ru-RU" dirty="0"/>
              <a:t> Марсианин </a:t>
            </a:r>
          </a:p>
        </p:txBody>
      </p:sp>
    </p:spTree>
    <p:extLst>
      <p:ext uri="{BB962C8B-B14F-4D97-AF65-F5344CB8AC3E}">
        <p14:creationId xmlns:p14="http://schemas.microsoft.com/office/powerpoint/2010/main" val="2849373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0A06561-A3DC-0631-3C1C-186C360A5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36965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 фильме «Приключения </a:t>
            </a:r>
            <a:r>
              <a:rPr lang="ru-RU" dirty="0" err="1"/>
              <a:t>Паддингтона</a:t>
            </a:r>
            <a:r>
              <a:rPr lang="ru-RU" dirty="0"/>
              <a:t>» главным героем является ...</a:t>
            </a:r>
          </a:p>
          <a:p>
            <a:pPr marL="0" indent="0">
              <a:buNone/>
            </a:pPr>
            <a:r>
              <a:rPr lang="ru-RU" dirty="0"/>
              <a:t> </a:t>
            </a:r>
          </a:p>
          <a:p>
            <a:r>
              <a:rPr lang="ru-RU" dirty="0"/>
              <a:t>Кот </a:t>
            </a:r>
          </a:p>
          <a:p>
            <a:r>
              <a:rPr lang="ru-RU" dirty="0"/>
              <a:t>Мышонок </a:t>
            </a:r>
          </a:p>
          <a:p>
            <a:r>
              <a:rPr lang="ru-RU" dirty="0"/>
              <a:t>Медвежонок</a:t>
            </a:r>
          </a:p>
          <a:p>
            <a:r>
              <a:rPr lang="ru-RU" dirty="0"/>
              <a:t>Котенок </a:t>
            </a:r>
          </a:p>
        </p:txBody>
      </p:sp>
    </p:spTree>
    <p:extLst>
      <p:ext uri="{BB962C8B-B14F-4D97-AF65-F5344CB8AC3E}">
        <p14:creationId xmlns:p14="http://schemas.microsoft.com/office/powerpoint/2010/main" val="26719061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0A06561-A3DC-0631-3C1C-186C360A5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36965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 фильме «Приключения </a:t>
            </a:r>
            <a:r>
              <a:rPr lang="ru-RU" dirty="0" err="1"/>
              <a:t>Паддингтона</a:t>
            </a:r>
            <a:r>
              <a:rPr lang="ru-RU" dirty="0"/>
              <a:t>» главным героем является ...</a:t>
            </a:r>
          </a:p>
          <a:p>
            <a:pPr marL="0" indent="0">
              <a:buNone/>
            </a:pPr>
            <a:r>
              <a:rPr lang="ru-RU" dirty="0"/>
              <a:t> </a:t>
            </a:r>
          </a:p>
          <a:p>
            <a:r>
              <a:rPr lang="ru-RU" dirty="0"/>
              <a:t>Кот </a:t>
            </a:r>
          </a:p>
          <a:p>
            <a:r>
              <a:rPr lang="ru-RU" dirty="0"/>
              <a:t>Мышонок </a:t>
            </a:r>
          </a:p>
          <a:p>
            <a:r>
              <a:rPr lang="ru-RU" u="sng" dirty="0">
                <a:solidFill>
                  <a:srgbClr val="92D050"/>
                </a:solidFill>
              </a:rPr>
              <a:t>Медвежонок</a:t>
            </a:r>
          </a:p>
          <a:p>
            <a:r>
              <a:rPr lang="ru-RU" dirty="0"/>
              <a:t>Котенок </a:t>
            </a:r>
          </a:p>
        </p:txBody>
      </p:sp>
    </p:spTree>
    <p:extLst>
      <p:ext uri="{BB962C8B-B14F-4D97-AF65-F5344CB8AC3E}">
        <p14:creationId xmlns:p14="http://schemas.microsoft.com/office/powerpoint/2010/main" val="10950804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000007-F402-7891-8F2B-F57F1B0BA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2D3C0F-5EED-742B-2651-E02DE6DAB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В фильме «Стюарт Литтл» главным героем является…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Мышонок</a:t>
            </a:r>
          </a:p>
          <a:p>
            <a:r>
              <a:rPr lang="ru-RU" dirty="0"/>
              <a:t>Медведь</a:t>
            </a:r>
          </a:p>
          <a:p>
            <a:r>
              <a:rPr lang="ru-RU" dirty="0"/>
              <a:t>Тигренок</a:t>
            </a:r>
          </a:p>
          <a:p>
            <a:r>
              <a:rPr lang="ru-RU" dirty="0"/>
              <a:t>Собака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70585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000007-F402-7891-8F2B-F57F1B0BA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2D3C0F-5EED-742B-2651-E02DE6DAB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В фильме «Стюарт Литтл» главным героем является…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u="sng" dirty="0">
                <a:solidFill>
                  <a:srgbClr val="92D050"/>
                </a:solidFill>
              </a:rPr>
              <a:t>Мышонок</a:t>
            </a:r>
          </a:p>
          <a:p>
            <a:r>
              <a:rPr lang="ru-RU" dirty="0"/>
              <a:t>Медведь</a:t>
            </a:r>
          </a:p>
          <a:p>
            <a:r>
              <a:rPr lang="ru-RU" dirty="0"/>
              <a:t>Тигренок</a:t>
            </a:r>
          </a:p>
          <a:p>
            <a:r>
              <a:rPr lang="ru-RU" dirty="0"/>
              <a:t>Собака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39983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80D9498-1A65-F762-5D94-45F745A57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В фильме «Марли и Я» главным героем является…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Мышонок</a:t>
            </a:r>
          </a:p>
          <a:p>
            <a:r>
              <a:rPr lang="ru-RU" dirty="0"/>
              <a:t>Медведь</a:t>
            </a:r>
          </a:p>
          <a:p>
            <a:r>
              <a:rPr lang="ru-RU" dirty="0"/>
              <a:t>Тигренок</a:t>
            </a:r>
          </a:p>
          <a:p>
            <a:r>
              <a:rPr lang="ru-RU" dirty="0"/>
              <a:t>Собака</a:t>
            </a:r>
          </a:p>
        </p:txBody>
      </p:sp>
    </p:spTree>
    <p:extLst>
      <p:ext uri="{BB962C8B-B14F-4D97-AF65-F5344CB8AC3E}">
        <p14:creationId xmlns:p14="http://schemas.microsoft.com/office/powerpoint/2010/main" val="509822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56CEE65-AADA-DC9E-F003-F07C0B458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611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Кто сыграл главную роль в фильме Гая Ричи «Джентльмены»?</a:t>
            </a:r>
          </a:p>
          <a:p>
            <a:endParaRPr lang="ru-RU" dirty="0"/>
          </a:p>
          <a:p>
            <a:r>
              <a:rPr lang="ru-RU" dirty="0"/>
              <a:t>Энтони Хопкинс </a:t>
            </a:r>
          </a:p>
          <a:p>
            <a:r>
              <a:rPr lang="ru-RU" u="sng" dirty="0" err="1">
                <a:solidFill>
                  <a:srgbClr val="92D050"/>
                </a:solidFill>
              </a:rPr>
              <a:t>Мэттью</a:t>
            </a:r>
            <a:r>
              <a:rPr lang="ru-RU" u="sng" dirty="0">
                <a:solidFill>
                  <a:srgbClr val="92D050"/>
                </a:solidFill>
              </a:rPr>
              <a:t> </a:t>
            </a:r>
            <a:r>
              <a:rPr lang="ru-RU" u="sng" dirty="0" err="1">
                <a:solidFill>
                  <a:srgbClr val="92D050"/>
                </a:solidFill>
              </a:rPr>
              <a:t>МакКонахи</a:t>
            </a:r>
            <a:r>
              <a:rPr lang="ru-RU" u="sng" dirty="0">
                <a:solidFill>
                  <a:srgbClr val="92D050"/>
                </a:solidFill>
              </a:rPr>
              <a:t> </a:t>
            </a:r>
          </a:p>
          <a:p>
            <a:r>
              <a:rPr lang="ru-RU" dirty="0"/>
              <a:t>Роберт Паттинсон</a:t>
            </a:r>
          </a:p>
        </p:txBody>
      </p:sp>
    </p:spTree>
    <p:extLst>
      <p:ext uri="{BB962C8B-B14F-4D97-AF65-F5344CB8AC3E}">
        <p14:creationId xmlns:p14="http://schemas.microsoft.com/office/powerpoint/2010/main" val="25872226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80D9498-1A65-F762-5D94-45F745A57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В фильме «Марли и Я» главным героем является…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Мышонок</a:t>
            </a:r>
          </a:p>
          <a:p>
            <a:r>
              <a:rPr lang="ru-RU" dirty="0"/>
              <a:t>Медведь</a:t>
            </a:r>
          </a:p>
          <a:p>
            <a:r>
              <a:rPr lang="ru-RU" dirty="0"/>
              <a:t>Тигренок</a:t>
            </a:r>
          </a:p>
          <a:p>
            <a:r>
              <a:rPr lang="ru-RU" u="sng" dirty="0">
                <a:solidFill>
                  <a:srgbClr val="92D050"/>
                </a:solidFill>
              </a:rPr>
              <a:t>Собака</a:t>
            </a:r>
          </a:p>
        </p:txBody>
      </p:sp>
    </p:spTree>
    <p:extLst>
      <p:ext uri="{BB962C8B-B14F-4D97-AF65-F5344CB8AC3E}">
        <p14:creationId xmlns:p14="http://schemas.microsoft.com/office/powerpoint/2010/main" val="11554165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847F925-9BAE-B9E1-C9D1-25BBFBA1DC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фильме «Жизнь Пи» главным героем является…</a:t>
            </a:r>
          </a:p>
          <a:p>
            <a:endParaRPr lang="ru-RU" dirty="0"/>
          </a:p>
          <a:p>
            <a:r>
              <a:rPr lang="ru-RU" dirty="0"/>
              <a:t>Лев</a:t>
            </a:r>
          </a:p>
          <a:p>
            <a:r>
              <a:rPr lang="ru-RU" dirty="0"/>
              <a:t>Рысь</a:t>
            </a:r>
          </a:p>
          <a:p>
            <a:r>
              <a:rPr lang="ru-RU" dirty="0"/>
              <a:t>Тигр</a:t>
            </a:r>
          </a:p>
          <a:p>
            <a:r>
              <a:rPr lang="ru-RU" dirty="0"/>
              <a:t>Леопард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85770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847F925-9BAE-B9E1-C9D1-25BBFBA1DC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фильме «Жизнь Пи» главным героем является…</a:t>
            </a:r>
          </a:p>
          <a:p>
            <a:endParaRPr lang="ru-RU" dirty="0"/>
          </a:p>
          <a:p>
            <a:r>
              <a:rPr lang="ru-RU" dirty="0"/>
              <a:t>Лев</a:t>
            </a:r>
          </a:p>
          <a:p>
            <a:r>
              <a:rPr lang="ru-RU" dirty="0"/>
              <a:t>Рысь</a:t>
            </a:r>
          </a:p>
          <a:p>
            <a:r>
              <a:rPr lang="ru-RU" u="sng" dirty="0">
                <a:solidFill>
                  <a:srgbClr val="92D050"/>
                </a:solidFill>
              </a:rPr>
              <a:t>Тигр</a:t>
            </a:r>
          </a:p>
          <a:p>
            <a:r>
              <a:rPr lang="ru-RU" dirty="0"/>
              <a:t>Леопард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13239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52E864-F62F-A4C4-68D3-8D0FA6FE6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Тур 2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96FF3C-90AB-4EE2-ED31-6EA2FF764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415071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</a:rPr>
              <a:t>Вселенная Гарри Поттера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3F8E56B-E072-9CD3-40FB-33DFE3E56C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206" y="2755106"/>
            <a:ext cx="6013588" cy="37377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92814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B9E9E2A1-38E5-0E2F-7682-EEA70F1F65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57" y="490074"/>
            <a:ext cx="8963086" cy="5877851"/>
          </a:xfrm>
        </p:spPr>
      </p:pic>
    </p:spTree>
    <p:extLst>
      <p:ext uri="{BB962C8B-B14F-4D97-AF65-F5344CB8AC3E}">
        <p14:creationId xmlns:p14="http://schemas.microsoft.com/office/powerpoint/2010/main" val="40500897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9172B98-1D78-43A2-58C5-50E66D6894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>
                <a:latin typeface="Verdana" panose="020B0604030504040204" pitchFamily="34" charset="0"/>
                <a:ea typeface="Verdana" panose="020B0604030504040204" pitchFamily="34" charset="0"/>
              </a:rPr>
              <a:t>Гарри Поттер и тайная комната</a:t>
            </a:r>
          </a:p>
        </p:txBody>
      </p:sp>
    </p:spTree>
    <p:extLst>
      <p:ext uri="{BB962C8B-B14F-4D97-AF65-F5344CB8AC3E}">
        <p14:creationId xmlns:p14="http://schemas.microsoft.com/office/powerpoint/2010/main" val="17093031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BA2C973C-AE31-D684-BC70-F9C86FB0E8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822" y="400001"/>
            <a:ext cx="8602355" cy="6057997"/>
          </a:xfrm>
        </p:spPr>
      </p:pic>
    </p:spTree>
    <p:extLst>
      <p:ext uri="{BB962C8B-B14F-4D97-AF65-F5344CB8AC3E}">
        <p14:creationId xmlns:p14="http://schemas.microsoft.com/office/powerpoint/2010/main" val="34619620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2819172-3244-5B44-39E8-5AE0115C93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800" dirty="0">
                <a:latin typeface="Verdana" panose="020B0604030504040204" pitchFamily="34" charset="0"/>
                <a:ea typeface="Verdana" panose="020B0604030504040204" pitchFamily="34" charset="0"/>
              </a:rPr>
              <a:t>Гарри Поттер и </a:t>
            </a:r>
          </a:p>
          <a:p>
            <a:pPr marL="0" indent="0" algn="ctr">
              <a:buNone/>
            </a:pPr>
            <a:r>
              <a:rPr lang="ru-RU" sz="4800" dirty="0">
                <a:latin typeface="Verdana" panose="020B0604030504040204" pitchFamily="34" charset="0"/>
                <a:ea typeface="Verdana" panose="020B0604030504040204" pitchFamily="34" charset="0"/>
              </a:rPr>
              <a:t>Принц полукровка</a:t>
            </a:r>
          </a:p>
        </p:txBody>
      </p:sp>
    </p:spTree>
    <p:extLst>
      <p:ext uri="{BB962C8B-B14F-4D97-AF65-F5344CB8AC3E}">
        <p14:creationId xmlns:p14="http://schemas.microsoft.com/office/powerpoint/2010/main" val="5295898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7C78FB8C-149B-74BA-0516-A6CB7624C3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084" y="432421"/>
            <a:ext cx="9177831" cy="5993157"/>
          </a:xfrm>
        </p:spPr>
      </p:pic>
    </p:spTree>
    <p:extLst>
      <p:ext uri="{BB962C8B-B14F-4D97-AF65-F5344CB8AC3E}">
        <p14:creationId xmlns:p14="http://schemas.microsoft.com/office/powerpoint/2010/main" val="951456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id="{DC669816-D5D9-5B9E-A48A-824832F4F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dirty="0">
                <a:latin typeface="Verdana" panose="020B0604030504040204" pitchFamily="34" charset="0"/>
                <a:ea typeface="Verdana" panose="020B0604030504040204" pitchFamily="34" charset="0"/>
              </a:rPr>
              <a:t>Гарри Поттер и </a:t>
            </a:r>
          </a:p>
          <a:p>
            <a:pPr marL="0" indent="0" algn="ctr">
              <a:buNone/>
            </a:pPr>
            <a:r>
              <a:rPr lang="ru-RU" sz="4800" dirty="0">
                <a:latin typeface="Verdana" panose="020B0604030504040204" pitchFamily="34" charset="0"/>
                <a:ea typeface="Verdana" panose="020B0604030504040204" pitchFamily="34" charset="0"/>
              </a:rPr>
              <a:t>Узник Азкабана</a:t>
            </a:r>
          </a:p>
        </p:txBody>
      </p:sp>
    </p:spTree>
    <p:extLst>
      <p:ext uri="{BB962C8B-B14F-4D97-AF65-F5344CB8AC3E}">
        <p14:creationId xmlns:p14="http://schemas.microsoft.com/office/powerpoint/2010/main" val="4221771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F24A5AE-3B75-7840-93E0-905ACF9B92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Как называется корейский фильм о социальном неравенстве и столкновении представителей разных слоёв общества, высоко оценённый критиками и зрителями? 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Паразиты </a:t>
            </a:r>
          </a:p>
          <a:p>
            <a:r>
              <a:rPr lang="ru-RU" dirty="0" err="1"/>
              <a:t>Олдбой</a:t>
            </a:r>
            <a:r>
              <a:rPr lang="ru-RU" dirty="0"/>
              <a:t> </a:t>
            </a:r>
          </a:p>
          <a:p>
            <a:r>
              <a:rPr lang="ru-RU" dirty="0"/>
              <a:t>Поезд в Пусан</a:t>
            </a:r>
          </a:p>
        </p:txBody>
      </p:sp>
    </p:spTree>
    <p:extLst>
      <p:ext uri="{BB962C8B-B14F-4D97-AF65-F5344CB8AC3E}">
        <p14:creationId xmlns:p14="http://schemas.microsoft.com/office/powerpoint/2010/main" val="2341350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CDB0E950-871D-D431-32E8-D3381CE569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029" y="564943"/>
            <a:ext cx="8833942" cy="5728114"/>
          </a:xfrm>
        </p:spPr>
      </p:pic>
    </p:spTree>
    <p:extLst>
      <p:ext uri="{BB962C8B-B14F-4D97-AF65-F5344CB8AC3E}">
        <p14:creationId xmlns:p14="http://schemas.microsoft.com/office/powerpoint/2010/main" val="315891420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>
            <a:extLst>
              <a:ext uri="{FF2B5EF4-FFF2-40B4-BE49-F238E27FC236}">
                <a16:creationId xmlns:a16="http://schemas.microsoft.com/office/drawing/2014/main" id="{EED66E39-ADE9-91CA-AF2F-964105AD1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>
                <a:latin typeface="Verdana" panose="020B0604030504040204" pitchFamily="34" charset="0"/>
                <a:ea typeface="Verdana" panose="020B0604030504040204" pitchFamily="34" charset="0"/>
              </a:rPr>
              <a:t>Гарри Поттер и тайная комната</a:t>
            </a:r>
          </a:p>
        </p:txBody>
      </p:sp>
    </p:spTree>
    <p:extLst>
      <p:ext uri="{BB962C8B-B14F-4D97-AF65-F5344CB8AC3E}">
        <p14:creationId xmlns:p14="http://schemas.microsoft.com/office/powerpoint/2010/main" val="313018917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340775FF-34FC-51FB-92D6-245AAF98A7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14" y="536914"/>
            <a:ext cx="10282972" cy="5784171"/>
          </a:xfrm>
        </p:spPr>
      </p:pic>
    </p:spTree>
    <p:extLst>
      <p:ext uri="{BB962C8B-B14F-4D97-AF65-F5344CB8AC3E}">
        <p14:creationId xmlns:p14="http://schemas.microsoft.com/office/powerpoint/2010/main" val="197705691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id="{F12F1B90-DDE4-9E3F-88A3-91F91229A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>
                <a:latin typeface="Verdana" panose="020B0604030504040204" pitchFamily="34" charset="0"/>
                <a:ea typeface="Verdana" panose="020B0604030504040204" pitchFamily="34" charset="0"/>
              </a:rPr>
              <a:t>Гарри Поттер и дары смерти</a:t>
            </a:r>
          </a:p>
        </p:txBody>
      </p:sp>
    </p:spTree>
    <p:extLst>
      <p:ext uri="{BB962C8B-B14F-4D97-AF65-F5344CB8AC3E}">
        <p14:creationId xmlns:p14="http://schemas.microsoft.com/office/powerpoint/2010/main" val="306364022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47F36550-E379-DBDF-04AB-B3CEB45B93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74" y="478804"/>
            <a:ext cx="10995452" cy="5900392"/>
          </a:xfrm>
        </p:spPr>
      </p:pic>
    </p:spTree>
    <p:extLst>
      <p:ext uri="{BB962C8B-B14F-4D97-AF65-F5344CB8AC3E}">
        <p14:creationId xmlns:p14="http://schemas.microsoft.com/office/powerpoint/2010/main" val="214159695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id="{486C7798-ACF0-C5CD-6C11-322F0F93B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>
                <a:latin typeface="Verdana" panose="020B0604030504040204" pitchFamily="34" charset="0"/>
                <a:ea typeface="Verdana" panose="020B0604030504040204" pitchFamily="34" charset="0"/>
              </a:rPr>
              <a:t>Гарри Поттер и кубок огня</a:t>
            </a:r>
          </a:p>
        </p:txBody>
      </p:sp>
    </p:spTree>
    <p:extLst>
      <p:ext uri="{BB962C8B-B14F-4D97-AF65-F5344CB8AC3E}">
        <p14:creationId xmlns:p14="http://schemas.microsoft.com/office/powerpoint/2010/main" val="268403482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2FD9A4E5-829A-B940-3DF6-15F348E0F9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09" y="479442"/>
            <a:ext cx="10189382" cy="5899116"/>
          </a:xfrm>
        </p:spPr>
      </p:pic>
    </p:spTree>
    <p:extLst>
      <p:ext uri="{BB962C8B-B14F-4D97-AF65-F5344CB8AC3E}">
        <p14:creationId xmlns:p14="http://schemas.microsoft.com/office/powerpoint/2010/main" val="156569172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24C01F-7224-A3A1-524F-D7EFCF499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7E8865A1-C001-3B0F-8AB2-78093C564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>
                <a:latin typeface="Verdana" panose="020B0604030504040204" pitchFamily="34" charset="0"/>
                <a:ea typeface="Verdana" panose="020B0604030504040204" pitchFamily="34" charset="0"/>
              </a:rPr>
              <a:t>Гарри Поттер и тайная комната</a:t>
            </a:r>
          </a:p>
        </p:txBody>
      </p:sp>
    </p:spTree>
    <p:extLst>
      <p:ext uri="{BB962C8B-B14F-4D97-AF65-F5344CB8AC3E}">
        <p14:creationId xmlns:p14="http://schemas.microsoft.com/office/powerpoint/2010/main" val="233554732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B7F5465D-2C13-46AF-A7BB-D3E2E305C0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024" y="380082"/>
            <a:ext cx="9159951" cy="6097835"/>
          </a:xfrm>
        </p:spPr>
      </p:pic>
    </p:spTree>
    <p:extLst>
      <p:ext uri="{BB962C8B-B14F-4D97-AF65-F5344CB8AC3E}">
        <p14:creationId xmlns:p14="http://schemas.microsoft.com/office/powerpoint/2010/main" val="35578337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09BC27-F90E-CA82-D4D3-67F0A4A96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3AB935AF-B753-ACC3-907E-6F26526FF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dirty="0">
                <a:latin typeface="Verdana" panose="020B0604030504040204" pitchFamily="34" charset="0"/>
                <a:ea typeface="Verdana" panose="020B0604030504040204" pitchFamily="34" charset="0"/>
              </a:rPr>
              <a:t>Гарри Поттер и </a:t>
            </a:r>
          </a:p>
          <a:p>
            <a:pPr marL="0" indent="0" algn="ctr">
              <a:buNone/>
            </a:pPr>
            <a:r>
              <a:rPr lang="ru-RU" sz="4800" dirty="0">
                <a:latin typeface="Verdana" panose="020B0604030504040204" pitchFamily="34" charset="0"/>
                <a:ea typeface="Verdana" panose="020B0604030504040204" pitchFamily="34" charset="0"/>
              </a:rPr>
              <a:t>Узник Азкабана</a:t>
            </a:r>
          </a:p>
        </p:txBody>
      </p:sp>
    </p:spTree>
    <p:extLst>
      <p:ext uri="{BB962C8B-B14F-4D97-AF65-F5344CB8AC3E}">
        <p14:creationId xmlns:p14="http://schemas.microsoft.com/office/powerpoint/2010/main" val="663740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F24A5AE-3B75-7840-93E0-905ACF9B92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Как называется корейский фильм о социальном неравенстве и столкновении представителей разных слоёв общества, высоко оценённый критиками и зрителями? 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u="sng" dirty="0">
                <a:solidFill>
                  <a:srgbClr val="92D050"/>
                </a:solidFill>
              </a:rPr>
              <a:t>Паразиты</a:t>
            </a:r>
            <a:r>
              <a:rPr lang="ru-RU" dirty="0"/>
              <a:t> </a:t>
            </a:r>
          </a:p>
          <a:p>
            <a:r>
              <a:rPr lang="ru-RU" dirty="0" err="1"/>
              <a:t>Олдбой</a:t>
            </a:r>
            <a:r>
              <a:rPr lang="ru-RU" dirty="0"/>
              <a:t> </a:t>
            </a:r>
          </a:p>
          <a:p>
            <a:r>
              <a:rPr lang="ru-RU" dirty="0"/>
              <a:t>Поезд в Пусан</a:t>
            </a:r>
          </a:p>
        </p:txBody>
      </p:sp>
    </p:spTree>
    <p:extLst>
      <p:ext uri="{BB962C8B-B14F-4D97-AF65-F5344CB8AC3E}">
        <p14:creationId xmlns:p14="http://schemas.microsoft.com/office/powerpoint/2010/main" val="271515238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022BC28-FB75-F003-CB54-F02665497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</a:rPr>
              <a:t>Эмодзи правят миром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73298FC8-0BE2-1E57-B9F4-7E6CE9382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Тур 3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E2A3141-D9F2-2F82-D455-E533316FD0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593" y="3013764"/>
            <a:ext cx="2860813" cy="286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05745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E894090-0CC2-CC0B-ECE2-96C5640B0C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13" t="29749" r="40435" b="27332"/>
          <a:stretch/>
        </p:blipFill>
        <p:spPr>
          <a:xfrm>
            <a:off x="0" y="212035"/>
            <a:ext cx="12172303" cy="643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14283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DC6C43-10DF-300C-1AC2-CA78E4590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Титаник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C4ACB44-57B7-3734-36EA-478C3EFE75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013" y="1465401"/>
            <a:ext cx="8349973" cy="4696860"/>
          </a:xfrm>
        </p:spPr>
      </p:pic>
    </p:spTree>
    <p:extLst>
      <p:ext uri="{BB962C8B-B14F-4D97-AF65-F5344CB8AC3E}">
        <p14:creationId xmlns:p14="http://schemas.microsoft.com/office/powerpoint/2010/main" val="178288261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1C90DB-D8E3-1618-F238-7504449D68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04" t="28975" r="40217" b="25012"/>
          <a:stretch/>
        </p:blipFill>
        <p:spPr>
          <a:xfrm>
            <a:off x="-1" y="0"/>
            <a:ext cx="121887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92656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9ACD12-924E-491F-EA01-BEBAFB780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Ла-Ла Лэнд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9C67C89-8E64-3DC6-C2A9-C2F158FD88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063" y="1520824"/>
            <a:ext cx="8545873" cy="4807054"/>
          </a:xfrm>
        </p:spPr>
      </p:pic>
    </p:spTree>
    <p:extLst>
      <p:ext uri="{BB962C8B-B14F-4D97-AF65-F5344CB8AC3E}">
        <p14:creationId xmlns:p14="http://schemas.microsoft.com/office/powerpoint/2010/main" val="327196534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C779DB-33CF-806B-0757-3937E9598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B66809-AC05-4B15-9328-FC125B8FB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51CB000-74DC-5B46-0B64-D1175C6AC6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61" t="29169" r="40217" b="25206"/>
          <a:stretch/>
        </p:blipFill>
        <p:spPr>
          <a:xfrm>
            <a:off x="0" y="0"/>
            <a:ext cx="12192000" cy="672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45179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8D0A74-7CC3-5EC9-663F-6CFD82BE2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Темный рыцарь</a:t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A7C61E1-4BCE-B523-8ADE-CB58E74D8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72566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19202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5B9907-D6BC-7054-B438-B2BA8C46F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99A6FC-4450-D721-8D8F-F8F1836C20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2794C10-B986-82A4-D9A3-FD01EF713D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04" t="16408" r="40217" b="38352"/>
          <a:stretch/>
        </p:blipFill>
        <p:spPr>
          <a:xfrm>
            <a:off x="0" y="0"/>
            <a:ext cx="12192000" cy="674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68076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CD0A54-877D-378C-56A6-A3B95DC78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Железный человек</a:t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A22534A-02D8-425F-8CBA-548F04433A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048" y="1359590"/>
            <a:ext cx="7357903" cy="413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52531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37C7F06-772D-D815-C534-96E0A8A5B5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994" y="2200957"/>
            <a:ext cx="7952012" cy="3976006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DD1D807E-9178-4806-0AB5-E154C2B3AD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</a:rPr>
              <a:t>Семь нот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74374F00-B257-1B84-B66E-24785CBA3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Тур 3</a:t>
            </a:r>
          </a:p>
        </p:txBody>
      </p:sp>
    </p:spTree>
    <p:extLst>
      <p:ext uri="{BB962C8B-B14F-4D97-AF65-F5344CB8AC3E}">
        <p14:creationId xmlns:p14="http://schemas.microsoft.com/office/powerpoint/2010/main" val="4267693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55AF937-2BC1-E2C9-7572-97DC35C61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Роль Джокера в одноимённом фильме Тодда Филлипса блистательно воплотил актёр ... 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Джаред Лето </a:t>
            </a:r>
          </a:p>
          <a:p>
            <a:r>
              <a:rPr lang="ru-RU" dirty="0"/>
              <a:t>Джозеф Гордон-Левитт </a:t>
            </a:r>
          </a:p>
          <a:p>
            <a:r>
              <a:rPr lang="ru-RU" dirty="0"/>
              <a:t>Хоакин Феникс</a:t>
            </a:r>
          </a:p>
        </p:txBody>
      </p:sp>
    </p:spTree>
    <p:extLst>
      <p:ext uri="{BB962C8B-B14F-4D97-AF65-F5344CB8AC3E}">
        <p14:creationId xmlns:p14="http://schemas.microsoft.com/office/powerpoint/2010/main" val="2731894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55AF937-2BC1-E2C9-7572-97DC35C61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Роль Джокера в одноимённом фильме Тодда Филлипса блистательно воплотил актёр ... 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Джаред Лето </a:t>
            </a:r>
          </a:p>
          <a:p>
            <a:r>
              <a:rPr lang="ru-RU" dirty="0"/>
              <a:t>Джозеф Гордон-Левитт </a:t>
            </a:r>
          </a:p>
          <a:p>
            <a:r>
              <a:rPr lang="ru-RU" u="sng" dirty="0">
                <a:solidFill>
                  <a:srgbClr val="92D050"/>
                </a:solidFill>
              </a:rPr>
              <a:t>Хоакин Феникс</a:t>
            </a:r>
          </a:p>
        </p:txBody>
      </p:sp>
    </p:spTree>
    <p:extLst>
      <p:ext uri="{BB962C8B-B14F-4D97-AF65-F5344CB8AC3E}">
        <p14:creationId xmlns:p14="http://schemas.microsoft.com/office/powerpoint/2010/main" val="3015570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1D77DB3-4115-BE5C-1102-07AC54750D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Кому досталась роль Чёрной вдовы в супергеройском блокбастере «Мстители»? 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Скарлетт Йоханссон </a:t>
            </a:r>
          </a:p>
          <a:p>
            <a:r>
              <a:rPr lang="ru-RU" dirty="0"/>
              <a:t>Эмме Стоун </a:t>
            </a:r>
          </a:p>
          <a:p>
            <a:r>
              <a:rPr lang="ru-RU" dirty="0"/>
              <a:t>Марго Робби</a:t>
            </a:r>
          </a:p>
        </p:txBody>
      </p:sp>
    </p:spTree>
    <p:extLst>
      <p:ext uri="{BB962C8B-B14F-4D97-AF65-F5344CB8AC3E}">
        <p14:creationId xmlns:p14="http://schemas.microsoft.com/office/powerpoint/2010/main" val="34858269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763</Words>
  <Application>Microsoft Office PowerPoint</Application>
  <PresentationFormat>Широкоэкранный</PresentationFormat>
  <Paragraphs>234</Paragraphs>
  <Slides>69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69</vt:i4>
      </vt:variant>
    </vt:vector>
  </HeadingPairs>
  <TitlesOfParts>
    <vt:vector size="75" baseType="lpstr">
      <vt:lpstr>Arial</vt:lpstr>
      <vt:lpstr>Calibri</vt:lpstr>
      <vt:lpstr>Calibri Light</vt:lpstr>
      <vt:lpstr>Open Sans</vt:lpstr>
      <vt:lpstr>Verdana</vt:lpstr>
      <vt:lpstr>Тема Office</vt:lpstr>
      <vt:lpstr>Киноквиз</vt:lpstr>
      <vt:lpstr>Тур 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Тур 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Тур 3</vt:lpstr>
      <vt:lpstr>Презентация PowerPoint</vt:lpstr>
      <vt:lpstr>Титаник</vt:lpstr>
      <vt:lpstr>Презентация PowerPoint</vt:lpstr>
      <vt:lpstr>Ла-Ла Лэнд</vt:lpstr>
      <vt:lpstr>Презентация PowerPoint</vt:lpstr>
      <vt:lpstr>Темный рыцарь </vt:lpstr>
      <vt:lpstr>Презентация PowerPoint</vt:lpstr>
      <vt:lpstr>Железный человек </vt:lpstr>
      <vt:lpstr>Тур 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Киномания</dc:title>
  <dc:creator>Юлька</dc:creator>
  <cp:lastModifiedBy>Юлька</cp:lastModifiedBy>
  <cp:revision>8</cp:revision>
  <dcterms:created xsi:type="dcterms:W3CDTF">2023-01-23T10:56:25Z</dcterms:created>
  <dcterms:modified xsi:type="dcterms:W3CDTF">2023-01-23T14:49:54Z</dcterms:modified>
</cp:coreProperties>
</file>