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78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44CD-86F3-4E95-BFE4-999264D6463C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818E-8010-440E-BE2C-20672A3F5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44CD-86F3-4E95-BFE4-999264D6463C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818E-8010-440E-BE2C-20672A3F5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44CD-86F3-4E95-BFE4-999264D6463C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818E-8010-440E-BE2C-20672A3F5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44CD-86F3-4E95-BFE4-999264D6463C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818E-8010-440E-BE2C-20672A3F5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44CD-86F3-4E95-BFE4-999264D6463C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818E-8010-440E-BE2C-20672A3F5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44CD-86F3-4E95-BFE4-999264D6463C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818E-8010-440E-BE2C-20672A3F5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44CD-86F3-4E95-BFE4-999264D6463C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818E-8010-440E-BE2C-20672A3F5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44CD-86F3-4E95-BFE4-999264D6463C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818E-8010-440E-BE2C-20672A3F5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44CD-86F3-4E95-BFE4-999264D6463C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818E-8010-440E-BE2C-20672A3F5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44CD-86F3-4E95-BFE4-999264D6463C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818E-8010-440E-BE2C-20672A3F5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44CD-86F3-4E95-BFE4-999264D6463C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7818E-8010-440E-BE2C-20672A3F5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944CD-86F3-4E95-BFE4-999264D6463C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7818E-8010-440E-BE2C-20672A3F5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кс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Литературный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брейн-ринг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 страницам любимых книг»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96952"/>
          </a:xfrm>
          <a:prstGeom prst="rect">
            <a:avLst/>
          </a:prstGeom>
          <a:noFill/>
          <a:ln w="76200" cmpd="sng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85592"/>
            <a:ext cx="9144000" cy="3672408"/>
          </a:xfrm>
          <a:prstGeom prst="rect">
            <a:avLst/>
          </a:prstGeom>
          <a:noFill/>
          <a:ln w="76200" cmpd="sng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apchekhov.ru/books/item/f00/s00/z0000025/pic/0001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mg.labirint.ru/images/comments_pic/1138/02labp66f13165999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-459432"/>
            <a:ext cx="5844827" cy="861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vologda-gallery.ru/sites/default/files/vokg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040926/da4740d7-c438-473e-bf63-14eaa8520bf7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00.infourok.ru/images/doc/259/264572/img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806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resentacii.ru/documents_2/890c021b9f20eb48be0f3b54d45a9855/img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bs.twimg.com/media/Dk2t9tfWwAA3Mr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256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236760/eee5ea8b-bb5d-49a0-b4a4-0ad7e26a3c32/s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3613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l.rsl.ru/images/177_povesti_shmarinov_jpg/ill05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402"/>
            <a:ext cx="5328592" cy="682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кс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Ð ÐµÐ·ÑÐ»ÑÑÐ°Ñ Ð¿Ð¾ÑÑÐºÑ Ð·Ð¾Ð±ÑÐ°Ð¶ÐµÐ½Ñ Ð·Ð° Ð·Ð°Ð¿Ð¸ÑÐ¾Ð¼ &quot;ÐºÐ½Ð¸Ð³Ð¸ ÑÐ¸ÑÑÐ½Ð¾Ð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0404"/>
            <a:ext cx="6840760" cy="3847927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9552" y="-1971600"/>
            <a:ext cx="407682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FF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Книга – учитель, книга - наставник.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 Книга – близкий товарищ и друг.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 Ум, как ручей, высыхает и старится,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 Если выпустишь книгу из рук.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rgbClr val="0000FF"/>
                </a:solidFill>
                <a:latin typeface="Cambria" pitchFamily="18" charset="0"/>
                <a:cs typeface="Arial" pitchFamily="34" charset="0"/>
              </a:rPr>
              <a:t>В. Набоков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4format.ru/index_pic.php?data=photos/4219a56e.jpg&amp;percenta=1.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6253"/>
            <a:ext cx="5184576" cy="686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http://img850.imageshack.us/img850/3061/853015holidaysprazdn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716016" cy="435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http://sovmestno-pokupaem.ru/img/uploads/zakup/r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94723"/>
            <a:ext cx="4386064" cy="526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Ð ÐµÐ·ÑÐ»ÑÑÐ°Ñ Ð¿Ð¾ÑÑÐºÑ Ð·Ð¾Ð±ÑÐ°Ð¶ÐµÐ½Ñ Ð·Ð° Ð·Ð°Ð¿Ð¸ÑÐ¾Ð¼ &quot;ÑÐ¸Ð½ÐµÐ»Ñ Ð¿ÑÐ¾ÑÐ»ÑÑ Ð²ÑÐµÐ¼ÐµÐ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03040"/>
            <a:ext cx="4139952" cy="5519936"/>
          </a:xfrm>
          <a:prstGeom prst="rect">
            <a:avLst/>
          </a:prstGeom>
          <a:noFill/>
        </p:spPr>
      </p:pic>
      <p:pic>
        <p:nvPicPr>
          <p:cNvPr id="4" name="Picture 6" descr="http://patentus.ru/blog/wp-content/uploads/2014/12/mosvedomosti.jpg"/>
          <p:cNvPicPr>
            <a:picLocks noChangeAspect="1" noChangeArrowheads="1"/>
          </p:cNvPicPr>
          <p:nvPr/>
        </p:nvPicPr>
        <p:blipFill>
          <a:blip r:embed="rId3" cstate="print"/>
          <a:srcRect l="15623" t="-430" r="16341" b="430"/>
          <a:stretch>
            <a:fillRect/>
          </a:stretch>
        </p:blipFill>
        <p:spPr bwMode="auto">
          <a:xfrm>
            <a:off x="-1" y="0"/>
            <a:ext cx="5527483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Макс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9" descr="https://ds04.infourok.ru/uploads/ex/040e/0009db95-b181abd2/hello_html_1d2b39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576763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st2.depositphotos.com/1967477/8420/v/950/depositphotos_84201716-stock-illustration-happy-emoticon-giving-thumb-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886200"/>
            <a:ext cx="2922588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91880" y="2348880"/>
            <a:ext cx="3236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Макс\Desktop\Все для урока\iStock_69014059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39400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акс\Desktop\Все для урока\432-768x649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акс\Desktop\Все для урока\motivator_pomos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228600"/>
            <a:ext cx="9493250" cy="827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акс\Desktop\Все для урока\390242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10282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акс\Desktop\Все для урока\shutterstock_561296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-152400"/>
            <a:ext cx="10515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акс\Desktop\Все для урока\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3645024"/>
          </a:xfrm>
          <a:prstGeom prst="rect">
            <a:avLst/>
          </a:prstGeom>
          <a:noFill/>
          <a:ln w="76200" cmpd="sng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6" y="3501008"/>
            <a:ext cx="9145016" cy="3356992"/>
          </a:xfrm>
          <a:prstGeom prst="rect">
            <a:avLst/>
          </a:prstGeom>
          <a:noFill/>
          <a:ln w="76200" cmpd="sng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11</Words>
  <Application>Microsoft Office PowerPoint</Application>
  <PresentationFormat>Экран (4:3)</PresentationFormat>
  <Paragraphs>20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Литературный  брейн-ринг «По страницам любимых книг»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Литературный  брейн-ринг «По страницам любимых книг»</dc:title>
  <dc:creator>Макс</dc:creator>
  <cp:lastModifiedBy>Макс</cp:lastModifiedBy>
  <cp:revision>26</cp:revision>
  <dcterms:created xsi:type="dcterms:W3CDTF">2019-03-02T10:50:09Z</dcterms:created>
  <dcterms:modified xsi:type="dcterms:W3CDTF">2019-03-03T17:56:40Z</dcterms:modified>
</cp:coreProperties>
</file>