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ОМ" initials="Д" lastIdx="0" clrIdx="0">
    <p:extLst>
      <p:ext uri="{19B8F6BF-5375-455C-9EA6-DF929625EA0E}">
        <p15:presenceInfo xmlns:p15="http://schemas.microsoft.com/office/powerpoint/2012/main" userId="ДОМ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21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1-04/thumbs/1617306089_5-p-kino-fon-dlya-prezentatsii-5.jpg">
            <a:extLst>
              <a:ext uri="{FF2B5EF4-FFF2-40B4-BE49-F238E27FC236}">
                <a16:creationId xmlns:a16="http://schemas.microsoft.com/office/drawing/2014/main" id="{7C0EC3AE-781A-4740-9C1A-88FB6308F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0C0B2D-C4A6-4CA0-8F0A-4FF4B1AD402D}"/>
              </a:ext>
            </a:extLst>
          </p:cNvPr>
          <p:cNvSpPr txBox="1"/>
          <p:nvPr/>
        </p:nvSpPr>
        <p:spPr>
          <a:xfrm>
            <a:off x="1043608" y="692696"/>
            <a:ext cx="75488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>
                <a:solidFill>
                  <a:srgbClr val="008000"/>
                </a:solidFill>
                <a:latin typeface="Comic Sans MS" panose="030F0702030302020204" pitchFamily="66" charset="0"/>
              </a:rPr>
              <a:t>Стоп - кадр</a:t>
            </a:r>
          </a:p>
        </p:txBody>
      </p:sp>
    </p:spTree>
    <p:extLst>
      <p:ext uri="{BB962C8B-B14F-4D97-AF65-F5344CB8AC3E}">
        <p14:creationId xmlns:p14="http://schemas.microsoft.com/office/powerpoint/2010/main" val="1220955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artinkin.net/uploads/posts/2021-04/thumbs/1617306089_5-p-kino-fon-dlya-prezentatsii-5.jpg">
            <a:extLst>
              <a:ext uri="{FF2B5EF4-FFF2-40B4-BE49-F238E27FC236}">
                <a16:creationId xmlns:a16="http://schemas.microsoft.com/office/drawing/2014/main" id="{23BBB0F3-2AED-45BC-BA53-45E448FEB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5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C10C2D-AD75-4FDD-8D03-8448BF5AE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36" y="116632"/>
            <a:ext cx="7920881" cy="51125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CC8923-0858-43D5-826A-BCF55CBB5883}"/>
              </a:ext>
            </a:extLst>
          </p:cNvPr>
          <p:cNvSpPr txBox="1"/>
          <p:nvPr/>
        </p:nvSpPr>
        <p:spPr>
          <a:xfrm>
            <a:off x="563319" y="260648"/>
            <a:ext cx="5100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DAD501D-9EB2-4A54-A88C-9B60937626D1}"/>
              </a:ext>
            </a:extLst>
          </p:cNvPr>
          <p:cNvSpPr/>
          <p:nvPr/>
        </p:nvSpPr>
        <p:spPr>
          <a:xfrm>
            <a:off x="7020272" y="5884844"/>
            <a:ext cx="1828613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Идиот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A06D880-DF6C-4B3F-A84B-64186F5B77B1}"/>
              </a:ext>
            </a:extLst>
          </p:cNvPr>
          <p:cNvSpPr/>
          <p:nvPr/>
        </p:nvSpPr>
        <p:spPr>
          <a:xfrm>
            <a:off x="3528392" y="5884844"/>
            <a:ext cx="3196765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Преступление и наказание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9AF3CE1-D857-4B23-B702-296102089FBC}"/>
              </a:ext>
            </a:extLst>
          </p:cNvPr>
          <p:cNvSpPr/>
          <p:nvPr/>
        </p:nvSpPr>
        <p:spPr>
          <a:xfrm>
            <a:off x="1583653" y="5884844"/>
            <a:ext cx="16496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Бесы</a:t>
            </a:r>
          </a:p>
        </p:txBody>
      </p:sp>
      <p:pic>
        <p:nvPicPr>
          <p:cNvPr id="11" name="Рисунок 10" descr="Загородная сцена">
            <a:hlinkClick r:id="rId4" action="ppaction://hlinksldjump"/>
            <a:extLst>
              <a:ext uri="{FF2B5EF4-FFF2-40B4-BE49-F238E27FC236}">
                <a16:creationId xmlns:a16="http://schemas.microsoft.com/office/drawing/2014/main" id="{05692099-71E6-4D5B-823A-2B9F5167D8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6363" y="57516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0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5464_13-p-fon-dlya-prezentatsii-kinolenta-17.jpg">
            <a:extLst>
              <a:ext uri="{FF2B5EF4-FFF2-40B4-BE49-F238E27FC236}">
                <a16:creationId xmlns:a16="http://schemas.microsoft.com/office/drawing/2014/main" id="{2E81B5EF-F037-47E3-9604-48D42F2E7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F0CD28-75C7-45A6-AEAB-3B818BB0B67C}"/>
              </a:ext>
            </a:extLst>
          </p:cNvPr>
          <p:cNvSpPr txBox="1"/>
          <p:nvPr/>
        </p:nvSpPr>
        <p:spPr>
          <a:xfrm>
            <a:off x="467544" y="445569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hlinkClick r:id="rId3" action="ppaction://hlinksldjump"/>
              </a:rPr>
              <a:t>1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99861-AEFD-4B51-8047-46C38C92CEB2}"/>
              </a:ext>
            </a:extLst>
          </p:cNvPr>
          <p:cNvSpPr txBox="1"/>
          <p:nvPr/>
        </p:nvSpPr>
        <p:spPr>
          <a:xfrm>
            <a:off x="1115616" y="331695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hlinkClick r:id="rId4" action="ppaction://hlinksldjump"/>
              </a:rPr>
              <a:t>2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42BAB6-56BA-4C85-8DC8-1FE177EA5B2F}"/>
              </a:ext>
            </a:extLst>
          </p:cNvPr>
          <p:cNvSpPr txBox="1"/>
          <p:nvPr/>
        </p:nvSpPr>
        <p:spPr>
          <a:xfrm>
            <a:off x="8532440" y="4455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70124D-B7E6-43C9-976F-087AAC9E3612}"/>
              </a:ext>
            </a:extLst>
          </p:cNvPr>
          <p:cNvSpPr txBox="1"/>
          <p:nvPr/>
        </p:nvSpPr>
        <p:spPr>
          <a:xfrm>
            <a:off x="1907704" y="227687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hlinkClick r:id="rId5" action="ppaction://hlinksldjump"/>
              </a:rPr>
              <a:t>3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61BAA4-BA2E-42E6-BE79-E0B1A2A62842}"/>
              </a:ext>
            </a:extLst>
          </p:cNvPr>
          <p:cNvSpPr txBox="1"/>
          <p:nvPr/>
        </p:nvSpPr>
        <p:spPr>
          <a:xfrm>
            <a:off x="2699792" y="184482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hlinkClick r:id="rId6" action="ppaction://hlinksldjump"/>
              </a:rPr>
              <a:t>4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E76D14-39B0-4509-ADF9-7CBCE06A64A5}"/>
              </a:ext>
            </a:extLst>
          </p:cNvPr>
          <p:cNvSpPr txBox="1"/>
          <p:nvPr/>
        </p:nvSpPr>
        <p:spPr>
          <a:xfrm>
            <a:off x="5303676" y="272447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hlinkClick r:id="rId7" action="ppaction://hlinksldjump"/>
              </a:rPr>
              <a:t>5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13ED0D-3C2F-4A3A-8410-5FDCFE9E9DA0}"/>
              </a:ext>
            </a:extLst>
          </p:cNvPr>
          <p:cNvSpPr txBox="1"/>
          <p:nvPr/>
        </p:nvSpPr>
        <p:spPr>
          <a:xfrm>
            <a:off x="6156176" y="367791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hlinkClick r:id="rId8" action="ppaction://hlinksldjump"/>
              </a:rPr>
              <a:t>6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5A649E-7388-4C3F-AABC-C9F75CD7F8B1}"/>
              </a:ext>
            </a:extLst>
          </p:cNvPr>
          <p:cNvSpPr txBox="1"/>
          <p:nvPr/>
        </p:nvSpPr>
        <p:spPr>
          <a:xfrm>
            <a:off x="7205736" y="428641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hlinkClick r:id="rId9" action="ppaction://hlinksldjump"/>
              </a:rPr>
              <a:t>7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9D66E9-55D1-4132-82FA-4343B9AE3269}"/>
              </a:ext>
            </a:extLst>
          </p:cNvPr>
          <p:cNvSpPr txBox="1"/>
          <p:nvPr/>
        </p:nvSpPr>
        <p:spPr>
          <a:xfrm>
            <a:off x="8310264" y="410175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hlinkClick r:id="rId10" action="ppaction://hlinksldjump"/>
              </a:rPr>
              <a:t>8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23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artinkin.net/uploads/posts/2021-04/thumbs/1617306089_5-p-kino-fon-dlya-prezentatsii-5.jpg">
            <a:extLst>
              <a:ext uri="{FF2B5EF4-FFF2-40B4-BE49-F238E27FC236}">
                <a16:creationId xmlns:a16="http://schemas.microsoft.com/office/drawing/2014/main" id="{5C0457CB-F92D-44EC-BDA2-44B506E2C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5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1BF9E7-B0DC-4588-8D3B-3432D1407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8604"/>
            <a:ext cx="7498804" cy="52491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33B1DD-963B-4047-80B3-C7F12372859E}"/>
              </a:ext>
            </a:extLst>
          </p:cNvPr>
          <p:cNvSpPr txBox="1"/>
          <p:nvPr/>
        </p:nvSpPr>
        <p:spPr>
          <a:xfrm>
            <a:off x="727163" y="332656"/>
            <a:ext cx="5100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Прямоугольник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F57EB37-E185-4CC2-98ED-2AA8C22B2641}"/>
              </a:ext>
            </a:extLst>
          </p:cNvPr>
          <p:cNvSpPr/>
          <p:nvPr/>
        </p:nvSpPr>
        <p:spPr>
          <a:xfrm>
            <a:off x="1802016" y="5884844"/>
            <a:ext cx="16496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Бесы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DF85D5-A956-49F9-80A0-4A3AD11A3124}"/>
              </a:ext>
            </a:extLst>
          </p:cNvPr>
          <p:cNvSpPr/>
          <p:nvPr/>
        </p:nvSpPr>
        <p:spPr>
          <a:xfrm>
            <a:off x="3674747" y="5884844"/>
            <a:ext cx="3196765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Преступление и наказание</a:t>
            </a:r>
          </a:p>
        </p:txBody>
      </p:sp>
      <p:sp>
        <p:nvSpPr>
          <p:cNvPr id="9" name="Прямоугольник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3257549-6B14-4CCB-BAD0-D088ADB64F2D}"/>
              </a:ext>
            </a:extLst>
          </p:cNvPr>
          <p:cNvSpPr/>
          <p:nvPr/>
        </p:nvSpPr>
        <p:spPr>
          <a:xfrm>
            <a:off x="7092280" y="5877272"/>
            <a:ext cx="1828613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Идиот</a:t>
            </a:r>
          </a:p>
        </p:txBody>
      </p:sp>
      <p:pic>
        <p:nvPicPr>
          <p:cNvPr id="10" name="Рисунок 9" descr="Загородная сцена">
            <a:hlinkClick r:id="rId4" action="ppaction://hlinksldjump"/>
            <a:extLst>
              <a:ext uri="{FF2B5EF4-FFF2-40B4-BE49-F238E27FC236}">
                <a16:creationId xmlns:a16="http://schemas.microsoft.com/office/drawing/2014/main" id="{9B06DAB5-484C-4E7A-B3AB-AAA0D84925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8467" y="561094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n.net/uploads/posts/2021-04/thumbs/1617306089_5-p-kino-fon-dlya-prezentatsii-5.jpg">
            <a:extLst>
              <a:ext uri="{FF2B5EF4-FFF2-40B4-BE49-F238E27FC236}">
                <a16:creationId xmlns:a16="http://schemas.microsoft.com/office/drawing/2014/main" id="{D3D658B3-4386-4251-A90B-97D012A04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555C3A-4514-4EB4-9F8D-85D401D28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0901"/>
            <a:ext cx="6249888" cy="46874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5AF296-C451-483D-B023-BA807A0F87CF}"/>
              </a:ext>
            </a:extLst>
          </p:cNvPr>
          <p:cNvSpPr txBox="1"/>
          <p:nvPr/>
        </p:nvSpPr>
        <p:spPr>
          <a:xfrm>
            <a:off x="827384" y="260648"/>
            <a:ext cx="5100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5586692-21DA-49AF-A7C1-DC2702FD1BB9}"/>
              </a:ext>
            </a:extLst>
          </p:cNvPr>
          <p:cNvSpPr/>
          <p:nvPr/>
        </p:nvSpPr>
        <p:spPr>
          <a:xfrm>
            <a:off x="7020272" y="5877272"/>
            <a:ext cx="1828613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Идиот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E5EF99E-0795-4136-830E-1EE7C2575235}"/>
              </a:ext>
            </a:extLst>
          </p:cNvPr>
          <p:cNvSpPr/>
          <p:nvPr/>
        </p:nvSpPr>
        <p:spPr>
          <a:xfrm>
            <a:off x="3528392" y="5893962"/>
            <a:ext cx="3196765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Преступление и наказание</a:t>
            </a:r>
          </a:p>
        </p:txBody>
      </p:sp>
      <p:pic>
        <p:nvPicPr>
          <p:cNvPr id="11" name="Рисунок 10" descr="Загородная сцена">
            <a:hlinkClick r:id="rId4" action="ppaction://hlinksldjump"/>
            <a:extLst>
              <a:ext uri="{FF2B5EF4-FFF2-40B4-BE49-F238E27FC236}">
                <a16:creationId xmlns:a16="http://schemas.microsoft.com/office/drawing/2014/main" id="{07678218-FB34-44EB-8A45-1FC6D9E24A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6121" y="5744108"/>
            <a:ext cx="914400" cy="9144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FA60CFD-591E-4D99-9F89-49989A964A6C}"/>
              </a:ext>
            </a:extLst>
          </p:cNvPr>
          <p:cNvSpPr/>
          <p:nvPr/>
        </p:nvSpPr>
        <p:spPr>
          <a:xfrm>
            <a:off x="1612587" y="5884844"/>
            <a:ext cx="16496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Бесы</a:t>
            </a:r>
          </a:p>
        </p:txBody>
      </p:sp>
    </p:spTree>
    <p:extLst>
      <p:ext uri="{BB962C8B-B14F-4D97-AF65-F5344CB8AC3E}">
        <p14:creationId xmlns:p14="http://schemas.microsoft.com/office/powerpoint/2010/main" val="69634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artinkin.net/uploads/posts/2021-04/thumbs/1617306089_5-p-kino-fon-dlya-prezentatsii-5.jpg">
            <a:extLst>
              <a:ext uri="{FF2B5EF4-FFF2-40B4-BE49-F238E27FC236}">
                <a16:creationId xmlns:a16="http://schemas.microsoft.com/office/drawing/2014/main" id="{C673C53A-0390-495B-BEBE-9A5255825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F6E3F3-21CF-41CA-9374-2F4A79745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76" y="17875"/>
            <a:ext cx="7509406" cy="52565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577361-3D44-4832-8394-6513A09483E6}"/>
              </a:ext>
            </a:extLst>
          </p:cNvPr>
          <p:cNvSpPr txBox="1"/>
          <p:nvPr/>
        </p:nvSpPr>
        <p:spPr>
          <a:xfrm>
            <a:off x="633285" y="260648"/>
            <a:ext cx="5100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289E752-308E-44DE-A19C-9E451E9BA536}"/>
              </a:ext>
            </a:extLst>
          </p:cNvPr>
          <p:cNvSpPr/>
          <p:nvPr/>
        </p:nvSpPr>
        <p:spPr>
          <a:xfrm>
            <a:off x="7135875" y="5884844"/>
            <a:ext cx="1828613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Идиот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FDA2864-4D1C-43FB-BDA7-C3D987C738FD}"/>
              </a:ext>
            </a:extLst>
          </p:cNvPr>
          <p:cNvSpPr/>
          <p:nvPr/>
        </p:nvSpPr>
        <p:spPr>
          <a:xfrm>
            <a:off x="3611402" y="5884844"/>
            <a:ext cx="3196765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Преступление и наказание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53EE533-EBE2-45CB-84A6-899ADC130A15}"/>
              </a:ext>
            </a:extLst>
          </p:cNvPr>
          <p:cNvSpPr/>
          <p:nvPr/>
        </p:nvSpPr>
        <p:spPr>
          <a:xfrm>
            <a:off x="1612587" y="5884844"/>
            <a:ext cx="16496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Бесы</a:t>
            </a:r>
          </a:p>
        </p:txBody>
      </p:sp>
      <p:pic>
        <p:nvPicPr>
          <p:cNvPr id="10" name="Рисунок 9" descr="Загородная сцена">
            <a:hlinkClick r:id="rId4" action="ppaction://hlinksldjump"/>
            <a:extLst>
              <a:ext uri="{FF2B5EF4-FFF2-40B4-BE49-F238E27FC236}">
                <a16:creationId xmlns:a16="http://schemas.microsoft.com/office/drawing/2014/main" id="{1FE31DE7-EB92-441F-8B96-D18888F9B4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8961" y="566225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4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artinkin.net/uploads/posts/2021-04/thumbs/1617306089_5-p-kino-fon-dlya-prezentatsii-5.jpg">
            <a:extLst>
              <a:ext uri="{FF2B5EF4-FFF2-40B4-BE49-F238E27FC236}">
                <a16:creationId xmlns:a16="http://schemas.microsoft.com/office/drawing/2014/main" id="{80E90719-52C9-420A-9195-F9355DD07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" y="333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CE73A7-819E-4DAA-BDFE-B69D98ED0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518" y="116632"/>
            <a:ext cx="7688072" cy="51125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30840A-8610-4B59-8E67-B8676B8279F6}"/>
              </a:ext>
            </a:extLst>
          </p:cNvPr>
          <p:cNvSpPr txBox="1"/>
          <p:nvPr/>
        </p:nvSpPr>
        <p:spPr>
          <a:xfrm>
            <a:off x="509149" y="325084"/>
            <a:ext cx="5100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7D381EE-20B9-448E-B917-6A5B6D44A592}"/>
              </a:ext>
            </a:extLst>
          </p:cNvPr>
          <p:cNvSpPr/>
          <p:nvPr/>
        </p:nvSpPr>
        <p:spPr>
          <a:xfrm>
            <a:off x="7154046" y="5884844"/>
            <a:ext cx="1828613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Идиот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C87D6FF-3F22-44DB-B1E8-6F19E4928F28}"/>
              </a:ext>
            </a:extLst>
          </p:cNvPr>
          <p:cNvSpPr/>
          <p:nvPr/>
        </p:nvSpPr>
        <p:spPr>
          <a:xfrm>
            <a:off x="3688760" y="5884844"/>
            <a:ext cx="3196765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Преступление и наказание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6E0F1F6-71D9-4095-BE5E-5D10980FE15B}"/>
              </a:ext>
            </a:extLst>
          </p:cNvPr>
          <p:cNvSpPr/>
          <p:nvPr/>
        </p:nvSpPr>
        <p:spPr>
          <a:xfrm>
            <a:off x="1742677" y="5884844"/>
            <a:ext cx="16496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Бесы</a:t>
            </a:r>
          </a:p>
        </p:txBody>
      </p:sp>
      <p:pic>
        <p:nvPicPr>
          <p:cNvPr id="11" name="Рисунок 10" descr="Загородная сцена">
            <a:hlinkClick r:id="rId4" action="ppaction://hlinksldjump"/>
            <a:extLst>
              <a:ext uri="{FF2B5EF4-FFF2-40B4-BE49-F238E27FC236}">
                <a16:creationId xmlns:a16="http://schemas.microsoft.com/office/drawing/2014/main" id="{C66B13FC-D199-4E78-935F-22970F45B0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6817" y="57516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0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artinkin.net/uploads/posts/2021-04/thumbs/1617306089_5-p-kino-fon-dlya-prezentatsii-5.jpg">
            <a:extLst>
              <a:ext uri="{FF2B5EF4-FFF2-40B4-BE49-F238E27FC236}">
                <a16:creationId xmlns:a16="http://schemas.microsoft.com/office/drawing/2014/main" id="{AA28D1D0-5AAE-4164-B830-0D647695A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5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6BBC84-B89F-4030-9A67-E80CAF2AB626}"/>
              </a:ext>
            </a:extLst>
          </p:cNvPr>
          <p:cNvSpPr txBox="1"/>
          <p:nvPr/>
        </p:nvSpPr>
        <p:spPr>
          <a:xfrm>
            <a:off x="587660" y="332656"/>
            <a:ext cx="5100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BFAD34A-272D-41C1-9139-4EAF61649B02}"/>
              </a:ext>
            </a:extLst>
          </p:cNvPr>
          <p:cNvSpPr/>
          <p:nvPr/>
        </p:nvSpPr>
        <p:spPr>
          <a:xfrm>
            <a:off x="7121414" y="5869267"/>
            <a:ext cx="1828613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Идиот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035227C-F797-4F79-AA2F-77F0A563DB3A}"/>
              </a:ext>
            </a:extLst>
          </p:cNvPr>
          <p:cNvSpPr/>
          <p:nvPr/>
        </p:nvSpPr>
        <p:spPr>
          <a:xfrm>
            <a:off x="3637672" y="5869267"/>
            <a:ext cx="3196765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Преступление и наказание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5597D79-18BA-42DB-AA24-122B7ABB71C9}"/>
              </a:ext>
            </a:extLst>
          </p:cNvPr>
          <p:cNvSpPr/>
          <p:nvPr/>
        </p:nvSpPr>
        <p:spPr>
          <a:xfrm>
            <a:off x="1676762" y="5869267"/>
            <a:ext cx="16496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Бесы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748251-7B4B-4A21-94CB-8CCBFD10B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762" y="110716"/>
            <a:ext cx="7293181" cy="5334507"/>
          </a:xfrm>
          <a:prstGeom prst="rect">
            <a:avLst/>
          </a:prstGeom>
        </p:spPr>
      </p:pic>
      <p:pic>
        <p:nvPicPr>
          <p:cNvPr id="12" name="Рисунок 11" descr="Загородная сцена">
            <a:hlinkClick r:id="rId4" action="ppaction://hlinksldjump"/>
            <a:extLst>
              <a:ext uri="{FF2B5EF4-FFF2-40B4-BE49-F238E27FC236}">
                <a16:creationId xmlns:a16="http://schemas.microsoft.com/office/drawing/2014/main" id="{34B8F73A-7E4D-4CDB-AC9F-153AE8EE06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3973" y="573610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2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artinkin.net/uploads/posts/2021-04/thumbs/1617306089_5-p-kino-fon-dlya-prezentatsii-5.jpg">
            <a:extLst>
              <a:ext uri="{FF2B5EF4-FFF2-40B4-BE49-F238E27FC236}">
                <a16:creationId xmlns:a16="http://schemas.microsoft.com/office/drawing/2014/main" id="{BF46351D-579B-448C-B0B0-07B690E72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5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529BB6-A6D9-4F57-A469-C11A188E3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6632"/>
            <a:ext cx="7849534" cy="4752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70C28F-9E2E-4123-AB2E-1C9F3BD9D18A}"/>
              </a:ext>
            </a:extLst>
          </p:cNvPr>
          <p:cNvSpPr txBox="1"/>
          <p:nvPr/>
        </p:nvSpPr>
        <p:spPr>
          <a:xfrm>
            <a:off x="611560" y="332656"/>
            <a:ext cx="5100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DF269EF-25FD-482D-850D-94AD4B295E85}"/>
              </a:ext>
            </a:extLst>
          </p:cNvPr>
          <p:cNvSpPr/>
          <p:nvPr/>
        </p:nvSpPr>
        <p:spPr>
          <a:xfrm>
            <a:off x="7092280" y="5884844"/>
            <a:ext cx="1828613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Идиот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395E024-FAEF-4699-8597-0636B378A985}"/>
              </a:ext>
            </a:extLst>
          </p:cNvPr>
          <p:cNvSpPr/>
          <p:nvPr/>
        </p:nvSpPr>
        <p:spPr>
          <a:xfrm>
            <a:off x="3563888" y="5884844"/>
            <a:ext cx="3196765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Преступление и наказание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122DEC2-A094-48EC-B8AA-CBD98C4A7DCC}"/>
              </a:ext>
            </a:extLst>
          </p:cNvPr>
          <p:cNvSpPr/>
          <p:nvPr/>
        </p:nvSpPr>
        <p:spPr>
          <a:xfrm>
            <a:off x="1621044" y="5884844"/>
            <a:ext cx="16496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Бесы</a:t>
            </a:r>
          </a:p>
        </p:txBody>
      </p:sp>
      <p:pic>
        <p:nvPicPr>
          <p:cNvPr id="11" name="Рисунок 10" descr="Загородная сцена">
            <a:hlinkClick r:id="rId4" action="ppaction://hlinksldjump"/>
            <a:extLst>
              <a:ext uri="{FF2B5EF4-FFF2-40B4-BE49-F238E27FC236}">
                <a16:creationId xmlns:a16="http://schemas.microsoft.com/office/drawing/2014/main" id="{397AEA7C-019A-48E9-9C3F-91985057CC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7290" y="56233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9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artinkin.net/uploads/posts/2021-04/thumbs/1617306089_5-p-kino-fon-dlya-prezentatsii-5.jpg">
            <a:extLst>
              <a:ext uri="{FF2B5EF4-FFF2-40B4-BE49-F238E27FC236}">
                <a16:creationId xmlns:a16="http://schemas.microsoft.com/office/drawing/2014/main" id="{842F0AF9-DE5F-4F4D-85CC-840392104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5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B7A065-7C51-4AD7-9728-FA9AC529A345}"/>
              </a:ext>
            </a:extLst>
          </p:cNvPr>
          <p:cNvSpPr txBox="1"/>
          <p:nvPr/>
        </p:nvSpPr>
        <p:spPr>
          <a:xfrm>
            <a:off x="683368" y="260648"/>
            <a:ext cx="5100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615AFEE-322F-4A35-B760-3A39BD4AD692}"/>
              </a:ext>
            </a:extLst>
          </p:cNvPr>
          <p:cNvSpPr/>
          <p:nvPr/>
        </p:nvSpPr>
        <p:spPr>
          <a:xfrm>
            <a:off x="7524328" y="5835793"/>
            <a:ext cx="1396565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Идиот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F8B6C1D-9545-4FAA-BDF9-8785663F67AB}"/>
              </a:ext>
            </a:extLst>
          </p:cNvPr>
          <p:cNvSpPr/>
          <p:nvPr/>
        </p:nvSpPr>
        <p:spPr>
          <a:xfrm>
            <a:off x="4083536" y="5835793"/>
            <a:ext cx="3196765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Преступление и наказание</a:t>
            </a:r>
          </a:p>
        </p:txBody>
      </p:sp>
      <p:pic>
        <p:nvPicPr>
          <p:cNvPr id="11" name="Рисунок 10" descr="Загородная сцена">
            <a:hlinkClick r:id="rId3" action="ppaction://hlinksldjump"/>
            <a:extLst>
              <a:ext uri="{FF2B5EF4-FFF2-40B4-BE49-F238E27FC236}">
                <a16:creationId xmlns:a16="http://schemas.microsoft.com/office/drawing/2014/main" id="{8BDF10CC-A512-4D9F-98E4-856C4F0F4A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3107" y="5702629"/>
            <a:ext cx="914400" cy="9144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CE3634-368A-4078-97EB-43A7FED52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2894"/>
            <a:ext cx="7645836" cy="530541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938A40A-5611-421F-84B7-52D8C04CCEC2}"/>
              </a:ext>
            </a:extLst>
          </p:cNvPr>
          <p:cNvSpPr/>
          <p:nvPr/>
        </p:nvSpPr>
        <p:spPr>
          <a:xfrm>
            <a:off x="1863699" y="5835793"/>
            <a:ext cx="196200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Белые ночи</a:t>
            </a:r>
          </a:p>
        </p:txBody>
      </p:sp>
    </p:spTree>
    <p:extLst>
      <p:ext uri="{BB962C8B-B14F-4D97-AF65-F5344CB8AC3E}">
        <p14:creationId xmlns:p14="http://schemas.microsoft.com/office/powerpoint/2010/main" val="121746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60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42</cp:revision>
  <dcterms:created xsi:type="dcterms:W3CDTF">2021-12-04T11:21:33Z</dcterms:created>
  <dcterms:modified xsi:type="dcterms:W3CDTF">2021-12-08T14:31:58Z</dcterms:modified>
</cp:coreProperties>
</file>