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 snapToObjects="1">
      <p:cViewPr>
        <p:scale>
          <a:sx n="70" d="100"/>
          <a:sy n="70" d="100"/>
        </p:scale>
        <p:origin x="-72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E47BB4-3E68-E74B-97C0-1067FBD53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EF6815-D84D-784F-9D1E-8A81C8381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CA2EBE-99F3-FC4A-90AA-CB556B350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pPr/>
              <a:t>30.03.2022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9F6DBF-AE10-014C-8E4A-02C6CD62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F6A688-0D07-CA46-A520-F9B7EAE2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F8F8A5-A0C4-FE4C-A103-DB8532D85E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0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B1CE78-2B89-EF42-8D5B-99635FC7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1914127-21BD-F246-8083-C2F562838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DBEBF2-206C-F84C-B7FC-47E9CDD2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pPr/>
              <a:t>30.03.2022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89BB30-A9EC-7148-9095-C2B2A553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D19B2D-4F63-2C43-A1D8-200E82BD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5488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10844A7-6D76-5A42-9DC8-B80F5DA451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A66FB6-58FB-A64D-A3A6-C20186C34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A44913-F6E5-8747-95AD-AE2E0870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pPr/>
              <a:t>30.03.2022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7E29A2-4288-4647-9D3D-AA54F770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707F81-F6F6-8642-836E-F20C79D6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655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7160D8-AB70-8042-9A91-25D68ED7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2B0BF5-D183-AF4A-AC65-E9476D2EF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3B7B6D-BB07-B644-8B8F-822A681ED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pPr/>
              <a:t>30.03.2022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C71DF1-7B3A-4F46-898E-CE890ECC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299E5B-D5DB-6B40-9705-1908B5C7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2073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367002-C1CF-AD44-95A5-CEF97D9C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27EC07-3CF6-A94E-AF12-F838374FF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CBF4E7-115B-4746-8981-4EC113BE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pPr/>
              <a:t>30.03.2022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892BC9-871A-2845-868A-3B32D76C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6ED723-5CEC-BF4E-A266-7F1691A33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433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B8A430-C0E1-924D-9A5F-9050CC94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EB8922-5B4E-5C45-9EF5-27B59C9C8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F53DA3-5D0F-2C44-9FF3-3FC763354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F86BA6-DDD7-1049-AF2C-4E006E55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pPr/>
              <a:t>30.03.2022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472E47D-E906-2047-AA7E-FE731453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758020C-EC27-3F4F-B896-0AE8827F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829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C7D371-F842-9F45-8DCF-0AE1599C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A478D21-7ABB-6C47-AAEE-FB91BDD06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643F726-BF62-0D4D-8446-973E36237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6214565-6437-9A49-8EE5-DE4293923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DCDB87B-FC67-FB41-9767-67538233E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804A799-1079-EF4A-8720-A3B2E5924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pPr/>
              <a:t>30.03.2022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C81B470-F498-2046-901F-B2E9EDAC3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D77859D-83F2-9B47-A5E2-6E6BA8D8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432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99D537-8E8A-B445-A250-381A546D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80B342B-BA2D-BD45-BAFA-956880DC4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pPr/>
              <a:t>30.03.2022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C9E2CDA-652B-5547-9A49-6B16B6AC5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6526770-E8AC-2F4C-8825-F1E54AFF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781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C5DB650-588A-064E-8132-D351C8A5C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pPr/>
              <a:t>30.03.2022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D924BAE-965D-3148-BBCE-F8797786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7244C9-8974-DB45-B26A-DE57B89F0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260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C11CD-F26F-6241-AE67-6E5233605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8913FE-351A-6D40-AE86-8C1DCAACC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6B3C62-766C-5244-A9E0-8BF6F00A1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314F8AC-3C26-7249-9DCF-16EB87C0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pPr/>
              <a:t>30.03.2022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E139A2F-16A6-7343-A358-5CF1E3506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EA89E3-B6B4-DF44-B2B7-9EE7B2BF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5535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78261E-7B03-9541-93F2-54C8AEB0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C39F9A1-EAF7-014E-AC8B-1926C05C9D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CE03628-0BE1-414C-8DBA-61366AB1D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4B2C75-FB05-8C42-88F0-38CA8F5C4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pPr/>
              <a:t>30.03.2022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2AC2430-D472-7A4D-9B8F-42554F5B0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3EDC6E-59AB-C746-AB47-8D6D750D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398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89BA3D3-1483-4144-9C72-A56D32FB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1739FD-A815-5840-94EA-D0D90D898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3AB137-293F-434C-B2D1-A913F6414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ECE7E-E73E-2146-968E-0D5E54855CE2}" type="datetimeFigureOut">
              <a:rPr lang="x-none" smtClean="0"/>
              <a:pPr/>
              <a:t>30.03.2022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E8D4F9-E390-C04C-88F1-00B5AA4FE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0A1002-27F4-2E42-9BC2-0788C8BA2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96559-E1B3-4847-9D2D-CEF46EDF8303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A404BB3-4A3E-134A-875A-8AE017E7477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7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608773-E024-8941-80FE-CB5B04C64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585" y="2855630"/>
            <a:ext cx="10914185" cy="29102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Техника </a:t>
            </a:r>
            <a:r>
              <a:rPr lang="ru-RU" sz="5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Эбру</a:t>
            </a:r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как элемент </a:t>
            </a:r>
            <a:r>
              <a:rPr lang="ru-RU" sz="54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изотерапии</a:t>
            </a:r>
            <a:r>
              <a:rPr lang="ru-RU" sz="5400" b="1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работе с неговорящими детьми</a:t>
            </a:r>
            <a:endParaRPr lang="x-none" sz="5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0978" y="6029149"/>
            <a:ext cx="6823352" cy="5411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3500"/>
              </a:lnSpc>
            </a:pPr>
            <a:r>
              <a:rPr lang="ru-RU" sz="2800" b="1" i="1" dirty="0" smtClean="0">
                <a:ln w="66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Горбач А.В. – воспитатель МБДОУ №18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1257" y="138052"/>
            <a:ext cx="11579051" cy="1301896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morning" dir="t"/>
            </a:scene3d>
            <a:sp3d extrusionH="57150" contourW="12700" prstMaterial="matte">
              <a:bevelT w="38100" h="38100"/>
              <a:contourClr>
                <a:srgbClr val="525000"/>
              </a:contourClr>
            </a:sp3d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918E00"/>
                </a:solidFill>
                <a:latin typeface="Intro " panose="02000000000000000000" pitchFamily="50" charset="0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918E00"/>
                </a:solidFill>
                <a:latin typeface="Intro 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918E00"/>
                </a:solidFill>
                <a:latin typeface="Intro 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918E00"/>
                </a:solidFill>
                <a:latin typeface="Intro 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918E00"/>
                </a:solidFill>
                <a:latin typeface="Intro 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918E00"/>
                </a:solidFill>
                <a:latin typeface="Intro 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918E00"/>
                </a:solidFill>
                <a:latin typeface="Intro 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918E00"/>
                </a:solidFill>
                <a:latin typeface="Intro 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918E00"/>
                </a:solidFill>
                <a:latin typeface="Intro 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Муниципальное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бюджетное дошкольное образовательное учреждение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детский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сад № 18 "Солнышко"</a:t>
            </a:r>
          </a:p>
        </p:txBody>
      </p:sp>
    </p:spTree>
    <p:extLst>
      <p:ext uri="{BB962C8B-B14F-4D97-AF65-F5344CB8AC3E}">
        <p14:creationId xmlns:p14="http://schemas.microsoft.com/office/powerpoint/2010/main" val="175139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89BE71-E1DB-244F-B8B6-28BBC521E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01" y="1852848"/>
            <a:ext cx="11652003" cy="5322627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Изотерапия – одно из направлений арт-терапии, предполагающий использование методов изобразительного искусства.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	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Изотерапия  является  тренировкой движений пальцев и кистей рук в изобразительной деятельности является, важнейшим фактором развития речи ребенка; способствует улучшению артикуляционных движений, повышает работоспособность коры головного мозга, стимулирует развитие мышления 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Использование изотерапии предполагает создание рисунков с помощью красок, карандашей, восковых мелков, печатей и всего другого, что способно оставить следы на бумаге или другой поверхности. </a:t>
            </a:r>
            <a:endParaRPr lang="x-none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4B608773-E024-8941-80FE-CB5B04C64F67}"/>
              </a:ext>
            </a:extLst>
          </p:cNvPr>
          <p:cNvSpPr txBox="1">
            <a:spLocks/>
          </p:cNvSpPr>
          <p:nvPr/>
        </p:nvSpPr>
        <p:spPr>
          <a:xfrm>
            <a:off x="303435" y="1247146"/>
            <a:ext cx="11747537" cy="1211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Изотерапия </a:t>
            </a:r>
            <a:endParaRPr lang="x-none" sz="5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9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 Эбру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6603" y="1825625"/>
            <a:ext cx="11764370" cy="1794397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Эбру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(от тур. ebri — воздушные облака)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поверхности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 последующим переносом изображения на бумагу или другую твёрдую основу (дерево, ткань, керамику, кожу).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s://ekspert-uc.ru/wp-content/uploads/2016/03/MGCrIvMtmU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605" y="3620022"/>
            <a:ext cx="3884112" cy="2913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s://krasdou315.ru/images/18-19/news/2019-07-10_1/2019-07-10-010.jpg"/>
          <p:cNvPicPr>
            <a:picLocks noChangeAspect="1" noChangeArrowheads="1"/>
          </p:cNvPicPr>
          <p:nvPr/>
        </p:nvPicPr>
        <p:blipFill rotWithShape="1">
          <a:blip r:embed="rId3"/>
          <a:srcRect l="6949" t="10701" r="5124" b="12079"/>
          <a:stretch/>
        </p:blipFill>
        <p:spPr bwMode="auto">
          <a:xfrm>
            <a:off x="6658707" y="3620022"/>
            <a:ext cx="4247998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44</Words>
  <Application>Microsoft Office PowerPoint</Application>
  <PresentationFormat>Произвольный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Техника Эбру как элемент изотерапии в работе с неговорящими детьми</vt:lpstr>
      <vt:lpstr>Изотерапия – одно из направлений арт-терапии, предполагающий использование методов изобразительного искусства.     Изотерапия  является  тренировкой движений пальцев и кистей рук в изобразительной деятельности является, важнейшим фактором развития речи ребенка; способствует улучшению артикуляционных движений, повышает работоспособность коры головного мозга, стимулирует развитие мышления .  Использование изотерапии предполагает создание рисунков с помощью красок, карандашей, восковых мелков, печатей и всего другого, что способно оставить следы на бумаге или другой поверхности. </vt:lpstr>
      <vt:lpstr> Техника Эбру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Пользователь</cp:lastModifiedBy>
  <cp:revision>12</cp:revision>
  <dcterms:created xsi:type="dcterms:W3CDTF">2022-01-31T14:47:25Z</dcterms:created>
  <dcterms:modified xsi:type="dcterms:W3CDTF">2022-03-30T18:42:48Z</dcterms:modified>
</cp:coreProperties>
</file>