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59" r:id="rId4"/>
    <p:sldId id="263" r:id="rId5"/>
    <p:sldId id="260" r:id="rId6"/>
    <p:sldId id="261" r:id="rId7"/>
    <p:sldId id="265" r:id="rId8"/>
    <p:sldId id="266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3" d="100"/>
          <a:sy n="53" d="100"/>
        </p:scale>
        <p:origin x="141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2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52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35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50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06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20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9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96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201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6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22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24580-F39D-40BD-A81F-19068066A356}" type="datetimeFigureOut">
              <a:rPr lang="ru-RU" smtClean="0"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CA58-FCCB-47C9-98DD-1E1C9F5EB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66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5501" y="1354678"/>
            <a:ext cx="3075907" cy="584775"/>
          </a:xfrm>
          <a:prstGeom prst="rect">
            <a:avLst/>
          </a:prstGeom>
          <a:noFill/>
        </p:spPr>
        <p:txBody>
          <a:bodyPr wrap="none" rtlCol="0">
            <a:prstTxWarp prst="textCanDown">
              <a:avLst/>
            </a:prstTxWarp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ПРЕЗЕНТАЦИЯ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7032" y="1957534"/>
            <a:ext cx="11356847" cy="40011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</a:rPr>
              <a:t>ДИДАКТИЧЕСКОГО ПОСОБИЯ ПО ОЗНАКОМЛЕНИЮ ДЕТЕЙ С ОКРУЖАЮЩИМ МИРОМ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1471" y="2501742"/>
            <a:ext cx="6763968" cy="646331"/>
          </a:xfrm>
          <a:prstGeom prst="rect">
            <a:avLst/>
          </a:prstGeom>
          <a:noFill/>
        </p:spPr>
        <p:txBody>
          <a:bodyPr wrap="none" rtlCol="0">
            <a:prstTxWarp prst="textInflateBottom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«Модный гардероб для Кати»</a:t>
            </a:r>
            <a:endParaRPr lang="ru-RU" sz="3600" b="1" dirty="0">
              <a:solidFill>
                <a:srgbClr val="C0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429000"/>
            <a:ext cx="4765488" cy="2722739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  <a:sp3d>
            <a:bevelT prst="convex"/>
          </a:sp3d>
        </p:spPr>
      </p:pic>
      <p:sp>
        <p:nvSpPr>
          <p:cNvPr id="10" name="TextBox 9"/>
          <p:cNvSpPr txBox="1"/>
          <p:nvPr/>
        </p:nvSpPr>
        <p:spPr>
          <a:xfrm>
            <a:off x="438424" y="253026"/>
            <a:ext cx="11284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МБДОУ «ЯСЛИ-САД КОМПЕНСИРУЮЩЕГО ТИПА ДЛЯ ДЕТЕЙ С НАРУШЕНИЕМ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ОПОРНО-ДВИГАТЕЛЬНОГО АППАРАТА №167 ГОРОДА ДОНЕЦКА»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5025" y="4527980"/>
            <a:ext cx="50832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ПОДГОТОВИЛИ: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Воспитатель Донецкая М.В.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Воспитатель Горбань Л.А.</a:t>
            </a:r>
          </a:p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Старший воспитатель Ремизова Е.В.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2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3293" y="221827"/>
            <a:ext cx="113019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             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Дидактическая игра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занимает особое место в игровой деятельности детей дошкольного возраста.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Она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является  потребностью растущего детского организма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В игре вырабатываются у ребят организационные навыки, развивается выдержка, умение взвешивать обстоятельства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Игра является средством воспитания, когда она включается в целостный педагогический процесс. Именно поэтому при выборе формы оформления дидактического пособия по ознакомлению детей с окружающим  мы выбрали дидактическую игру.</a:t>
            </a:r>
          </a:p>
          <a:p>
            <a:pPr algn="just"/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681282"/>
            <a:ext cx="10917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           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Данное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пособие предназначено для работы с </a:t>
            </a:r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детьми 4-6 лет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 может использоваться как индивидуально, так и для работы с  группой детей.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546" y="3494533"/>
            <a:ext cx="5498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ЦЕЛИ ДИДАКТИЧЕСКОГО ПОСОБИЯ</a:t>
            </a:r>
            <a:r>
              <a:rPr lang="ru-RU" dirty="0" smtClean="0"/>
              <a:t>:</a:t>
            </a:r>
            <a:endParaRPr lang="ru-RU" i="1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3293" y="4187952"/>
            <a:ext cx="11292843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многофункциональное использование обобщающего материала по теме «Одежда»;</a:t>
            </a:r>
            <a:endParaRPr lang="ru-RU" sz="2200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формирование и закрепление знаний детей об одежде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развитие эмоциональной сферы, коммуникативных, языковых, интеллектуальных способностей, формирование всех психических процессов и положительно – эмоционального восприятия окружающего мира; </a:t>
            </a:r>
          </a:p>
        </p:txBody>
      </p:sp>
    </p:spTree>
    <p:extLst>
      <p:ext uri="{BB962C8B-B14F-4D97-AF65-F5344CB8AC3E}">
        <p14:creationId xmlns:p14="http://schemas.microsoft.com/office/powerpoint/2010/main" val="19635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552" y="1825625"/>
            <a:ext cx="7718895" cy="4351338"/>
          </a:xfrm>
        </p:spPr>
      </p:pic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6" name="Рисунок 15" descr="C:\Users\Atlas\Desktop\IMAG037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" t="10236" r="6350" b="8979"/>
          <a:stretch/>
        </p:blipFill>
        <p:spPr bwMode="auto">
          <a:xfrm>
            <a:off x="274608" y="264868"/>
            <a:ext cx="5080635" cy="33375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97122" y="60848"/>
            <a:ext cx="638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Для изготовления этого пособия  нами были использованы следующие материалы: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3414" y="1161510"/>
            <a:ext cx="580243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цветной фетр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кружево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бусинки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картон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клеевой пистолет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ножницы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нитки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текстильную застежку (</a:t>
            </a:r>
            <a:r>
              <a:rPr lang="en-US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Veicro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).  </a:t>
            </a:r>
            <a:endParaRPr lang="ru-RU" sz="2200" i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9" name="Рисунок 18" descr="C:\Users\Atlas\Desktop\IMAG040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53"/>
          <a:stretch/>
        </p:blipFill>
        <p:spPr bwMode="auto">
          <a:xfrm>
            <a:off x="274608" y="3344261"/>
            <a:ext cx="2164173" cy="3090870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prst="relaxedInse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15216" y="3906705"/>
            <a:ext cx="339489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Фигурку куклы мы выполнили из картона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,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ru-RU" sz="2200" i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лицо сделали объемным, для изготовления волос использовали пряжу.</a:t>
            </a:r>
          </a:p>
        </p:txBody>
      </p:sp>
      <p:pic>
        <p:nvPicPr>
          <p:cNvPr id="21" name="Рисунок 20" descr="C:\Users\Atlas\Desktop\photo_2023-10-12_18-54-51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-2860" r="10196" b="-1"/>
          <a:stretch/>
        </p:blipFill>
        <p:spPr bwMode="auto">
          <a:xfrm>
            <a:off x="5769034" y="4001294"/>
            <a:ext cx="3213498" cy="224808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060558" y="5224297"/>
            <a:ext cx="3617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Для хранения пособия использовали  коробку</a:t>
            </a:r>
          </a:p>
        </p:txBody>
      </p:sp>
    </p:spTree>
    <p:extLst>
      <p:ext uri="{BB962C8B-B14F-4D97-AF65-F5344CB8AC3E}">
        <p14:creationId xmlns:p14="http://schemas.microsoft.com/office/powerpoint/2010/main" val="23237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1349" y="256473"/>
            <a:ext cx="72234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ИЗ ЦВЕТНОГО ФЕТРА ИЗГОТОВИЛИ 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/>
          <a:stretch>
            <a:fillRect/>
          </a:stretch>
        </p:blipFill>
        <p:spPr>
          <a:xfrm>
            <a:off x="6336234" y="1799340"/>
            <a:ext cx="5614785" cy="3529986"/>
          </a:xfrm>
          <a:prstGeom prst="rect">
            <a:avLst/>
          </a:prstGeom>
          <a:effectLst>
            <a:softEdge rad="63500"/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6253" t="4286" r="12453"/>
          <a:stretch/>
        </p:blipFill>
        <p:spPr bwMode="auto">
          <a:xfrm>
            <a:off x="18285" y="1025914"/>
            <a:ext cx="4498470" cy="3004939"/>
          </a:xfrm>
          <a:prstGeom prst="rect">
            <a:avLst/>
          </a:prstGeom>
          <a:ln>
            <a:noFill/>
          </a:ln>
          <a:scene3d>
            <a:camera prst="perspectiveContrastingRightFacing"/>
            <a:lightRig rig="threePt" dir="t"/>
          </a:scene3d>
          <a:sp3d>
            <a:bevelT w="165100" prst="coolSlant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t="12360" b="23146"/>
          <a:stretch/>
        </p:blipFill>
        <p:spPr bwMode="auto">
          <a:xfrm rot="1580530">
            <a:off x="3093809" y="1941022"/>
            <a:ext cx="2728952" cy="3491255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3842" y="5533493"/>
            <a:ext cx="6005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Набор 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предметов одежды для девочки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981" y="5440974"/>
            <a:ext cx="41142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Пейзажи с изображением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времен года </a:t>
            </a:r>
          </a:p>
        </p:txBody>
      </p:sp>
    </p:spTree>
    <p:extLst>
      <p:ext uri="{BB962C8B-B14F-4D97-AF65-F5344CB8AC3E}">
        <p14:creationId xmlns:p14="http://schemas.microsoft.com/office/powerpoint/2010/main" val="309352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9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4881" y="274320"/>
            <a:ext cx="2661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ПОДОБРАЛИ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2128" y="18256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/>
          <p:nvPr/>
        </p:nvPicPr>
        <p:blipFill rotWithShape="1">
          <a:blip r:embed="rId3"/>
          <a:srcRect l="12186" r="27365"/>
          <a:stretch/>
        </p:blipFill>
        <p:spPr bwMode="auto">
          <a:xfrm>
            <a:off x="237647" y="692721"/>
            <a:ext cx="4184484" cy="3589659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4"/>
          <a:srcRect l="6253" r="12613"/>
          <a:stretch/>
        </p:blipFill>
        <p:spPr bwMode="auto">
          <a:xfrm>
            <a:off x="7415621" y="841248"/>
            <a:ext cx="4819650" cy="3332480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isometricOffAxis2Left"/>
            <a:lightRig rig="threePt" dir="t"/>
          </a:scene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l="14856" r="22374"/>
          <a:stretch/>
        </p:blipFill>
        <p:spPr bwMode="auto">
          <a:xfrm>
            <a:off x="4607978" y="1902346"/>
            <a:ext cx="3401568" cy="3069752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7647" y="4609977"/>
            <a:ext cx="37674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Иллюстрации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с алгоритмом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одевания в различные сезоны 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51807" y="5112865"/>
            <a:ext cx="372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Предметные картинки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9097" y="4321624"/>
            <a:ext cx="272760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Иллюстрации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 изображением </a:t>
            </a:r>
          </a:p>
          <a:p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профессий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0329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1239" y="199547"/>
            <a:ext cx="57501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 КОМПЛЕКТ ИГРЫ ВХОДИТ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3"/>
          <a:srcRect l="2245" r="14056"/>
          <a:stretch/>
        </p:blipFill>
        <p:spPr bwMode="auto">
          <a:xfrm>
            <a:off x="2671239" y="1507460"/>
            <a:ext cx="4161907" cy="3011152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t="1704" b="9409"/>
          <a:stretch/>
        </p:blipFill>
        <p:spPr bwMode="auto">
          <a:xfrm>
            <a:off x="54119" y="709373"/>
            <a:ext cx="3032583" cy="4567778"/>
          </a:xfrm>
          <a:prstGeom prst="rect">
            <a:avLst/>
          </a:prstGeom>
          <a:ln>
            <a:noFill/>
          </a:ln>
          <a:effectLst>
            <a:softEdge rad="127000"/>
          </a:effectLst>
          <a:scene3d>
            <a:camera prst="perspectiveContrastingRightFacing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l="13938" r="12169" b="7408"/>
          <a:stretch/>
        </p:blipFill>
        <p:spPr bwMode="auto">
          <a:xfrm rot="10800000">
            <a:off x="7393204" y="1421437"/>
            <a:ext cx="4301070" cy="29716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70407" y="5055096"/>
            <a:ext cx="54847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Подборка 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лексического материала </a:t>
            </a:r>
            <a:endParaRPr lang="ru-RU" sz="24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 </a:t>
            </a:r>
            <a:r>
              <a:rPr lang="ru-RU" sz="24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теме «Одежда</a:t>
            </a:r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»: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загадки, стихотворения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93204" y="4693730"/>
            <a:ext cx="4744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Мнемотаблица для составления описательного рассказа одежда, обувь, головные уборы</a:t>
            </a:r>
            <a:endParaRPr lang="ru-RU" sz="24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8132" y="-119709"/>
            <a:ext cx="872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Данное дидактическое пособие помогает решать следующие </a:t>
            </a:r>
            <a:r>
              <a:rPr lang="ru-RU" sz="32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ЗАДАЧИ:</a:t>
            </a:r>
            <a:endParaRPr lang="ru-RU" sz="32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776" y="844820"/>
            <a:ext cx="113720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актуализировать  знания детей об одежде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формировать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умение более точно характеризовать предмет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одежды;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закреплять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классификацию одежды (летняя, зимняя, демисезонная, праздничная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);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закреплять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признаки времен года,  формировать умение подбирать одежду по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сезону,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беречь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своё здоровье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закреплять алгоритм одевания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совершенствовать речь детей,  обогащать словарный запас детей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развивать интерес к различным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профессиям;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развивать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мелкую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моторику;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формировать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умение следить за своим внешним видом, чистотой и опрятностью одежды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;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endParaRPr lang="ru-RU" sz="20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содействовать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творческому использованию в играх представлений об окружающей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жизни;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воспитывать 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уважительное отношение к труду людей  разных профессий, чувство вкуса, чувство стиля.</a:t>
            </a:r>
          </a:p>
          <a:p>
            <a:endParaRPr lang="ru-RU" sz="2200" b="1" i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09013" y="4891794"/>
            <a:ext cx="5920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Дидактический материал в </a:t>
            </a:r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пособии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подобран с учетом интеграции </a:t>
            </a:r>
            <a:endParaRPr lang="ru-RU" sz="2400" b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всех </a:t>
            </a:r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образовательных областей</a:t>
            </a:r>
          </a:p>
        </p:txBody>
      </p:sp>
      <p:pic>
        <p:nvPicPr>
          <p:cNvPr id="12" name="Рисунок 11" descr="C:\Users\Atlas\Desktop\photo_2023-10-12_18-54-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-2860" r="10196" b="-1"/>
          <a:stretch/>
        </p:blipFill>
        <p:spPr bwMode="auto">
          <a:xfrm>
            <a:off x="9042536" y="4767597"/>
            <a:ext cx="2945970" cy="1903746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9030" y="-64161"/>
            <a:ext cx="87965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Данное пособие можно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использовать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разных вариантах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игр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943" y="841248"/>
            <a:ext cx="115641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«Подберем Кате  одежду» 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-  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учить называть предметы одежды, последовательно одевать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куклу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«Подбери </a:t>
            </a:r>
            <a:r>
              <a:rPr lang="ru-RU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по цвету»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</a:rPr>
              <a:t> 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учить детей подбирать предметы одинакового цвета, распределять по признаку одинакового цвета, 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учить, правильно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называть цвет, используя словосочетания слов, названий предмета и цвета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Оденем Катю по сезону»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</a:rPr>
              <a:t> 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закрепить названия и признаки времен года; формировать навык последовательных действий одевания на прогулку с использованием алгоритма одевания.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 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Продолжать учить детей запоминать и называть предметы сезонной одежды, знать ее назначение. </a:t>
            </a:r>
            <a:endParaRPr lang="ru-RU" sz="2000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2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22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Наряди Катю на праздник»</a:t>
            </a:r>
            <a:r>
              <a:rPr lang="ru-RU" sz="2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учить детей подбирать праздничную одежду</a:t>
            </a:r>
            <a:r>
              <a:rPr lang="ru-RU" sz="20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Ателье для кукол»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Cambria" panose="02040503050406030204" pitchFamily="18" charset="0"/>
              </a:rPr>
              <a:t>формировать представление о работе ателье, о трудовых навыках модельера,  закройщика, портного, орудиях их труда.</a:t>
            </a:r>
          </a:p>
          <a:p>
            <a:endParaRPr lang="ru-RU" dirty="0"/>
          </a:p>
        </p:txBody>
      </p:sp>
      <p:pic>
        <p:nvPicPr>
          <p:cNvPr id="10" name="Рисунок 9" descr="C:\Users\Atlas\Desktop\photo_2023-10-12_18-54-5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-2860" r="10196" b="-1"/>
          <a:stretch/>
        </p:blipFill>
        <p:spPr bwMode="auto">
          <a:xfrm>
            <a:off x="9191846" y="4838083"/>
            <a:ext cx="2945970" cy="1903746"/>
          </a:xfrm>
          <a:prstGeom prst="rect">
            <a:avLst/>
          </a:prstGeom>
          <a:noFill/>
          <a:ln>
            <a:noFill/>
          </a:ln>
          <a:scene3d>
            <a:camera prst="isometricOffAxis2Lef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70798" y="4604923"/>
            <a:ext cx="7652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Cambria" panose="02040503050406030204" pitchFamily="18" charset="0"/>
              </a:rPr>
              <a:t>Можно так же  предложить детям следующие дидактические упражнения: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91" y="5369834"/>
            <a:ext cx="873457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«Назови одежду», «Один – пара», «Большой – маленький»,  «Узнай по </a:t>
            </a:r>
            <a:endParaRPr lang="ru-RU" sz="20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описанию», «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Опиши предмет одежды», «Загадки и отгадки», «Какой </a:t>
            </a:r>
            <a:endParaRPr lang="ru-RU" sz="2000" b="1" i="1" dirty="0" smtClean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предмет лишний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», «Один – много»,  </a:t>
            </a:r>
            <a:r>
              <a:rPr lang="ru-RU" sz="2000" b="1" i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</a:t>
            </a:r>
            <a:r>
              <a:rPr lang="ru-RU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Назови ласково» и др.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43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avatars.mds.yandex.net/i?id=89507ceec2ee0abdf8666bf20e734d593a0bcdbc-10766948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5" y="-1692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7295" y="1516828"/>
            <a:ext cx="1316737" cy="714308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8656" y="8412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41456" y="4527980"/>
            <a:ext cx="2503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89504" y="-16922"/>
            <a:ext cx="84642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         Предложенная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нами игра </a:t>
            </a:r>
            <a:r>
              <a:rPr lang="ru-RU" sz="2800" b="1">
                <a:solidFill>
                  <a:srgbClr val="002060"/>
                </a:solidFill>
                <a:latin typeface="Cambria" panose="02040503050406030204" pitchFamily="18" charset="0"/>
              </a:rPr>
              <a:t>многофункциональна </a:t>
            </a:r>
            <a:r>
              <a:rPr lang="ru-RU" sz="2800" b="1" smtClean="0">
                <a:solidFill>
                  <a:srgbClr val="002060"/>
                </a:solidFill>
                <a:latin typeface="Cambria" panose="02040503050406030204" pitchFamily="18" charset="0"/>
              </a:rPr>
              <a:t>- формирует </a:t>
            </a:r>
            <a:r>
              <a:rPr lang="ru-RU" sz="2800" b="1" dirty="0">
                <a:solidFill>
                  <a:srgbClr val="002060"/>
                </a:solidFill>
                <a:latin typeface="Cambria" panose="02040503050406030204" pitchFamily="18" charset="0"/>
              </a:rPr>
              <a:t>и закрепляет знания детей об одежде, развивает эмоциональную сферу, коммуникативные, языковые, интеллектуальные способности, формирует все психические процессы. </a:t>
            </a:r>
          </a:p>
        </p:txBody>
      </p:sp>
      <p:pic>
        <p:nvPicPr>
          <p:cNvPr id="9" name="Рисунок 8" descr="C:\Users\Atlas\AppData\Local\Temp\Rar$DI14.047\IMAG03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21" y="2660734"/>
            <a:ext cx="4742878" cy="410244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Рисунок 9" descr="C:\Users\Atlas\Desktop\photo_2023-10-12_18-54-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9" t="-2860" r="10196" b="-1"/>
          <a:stretch/>
        </p:blipFill>
        <p:spPr bwMode="auto">
          <a:xfrm>
            <a:off x="18285" y="366311"/>
            <a:ext cx="3281095" cy="2119424"/>
          </a:xfrm>
          <a:prstGeom prst="rect">
            <a:avLst/>
          </a:prstGeom>
          <a:noFill/>
          <a:ln>
            <a:noFill/>
          </a:ln>
          <a:scene3d>
            <a:camera prst="perspectiveContrastingRightFacing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852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515</Words>
  <Application>Microsoft Office PowerPoint</Application>
  <PresentationFormat>Широкоэкранный</PresentationFormat>
  <Paragraphs>76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Atlas</dc:creator>
  <cp:lastModifiedBy>Atlas</cp:lastModifiedBy>
  <cp:revision>21</cp:revision>
  <dcterms:created xsi:type="dcterms:W3CDTF">2023-10-12T13:13:06Z</dcterms:created>
  <dcterms:modified xsi:type="dcterms:W3CDTF">2023-10-12T17:50:54Z</dcterms:modified>
</cp:coreProperties>
</file>