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114" y="5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248859-D843-4B7E-9767-9755F8EC9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D32711-CCA4-4945-896C-6DAD1036A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3C18D4-69F7-465B-A04B-5931ED835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7D91-13C9-4D4B-825E-EB3A3D59E003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58D48A-6C71-413E-A06C-6688F68D6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6830D3-C9FC-4BFD-A34B-891C84455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8CA2-297D-4308-90F7-4806BBE3C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915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841A3-A52F-4520-A9AD-EF01606BF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1D0AB8-6D81-43E3-A714-110AD4750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D0C38F-4B0C-42C4-9358-05BD86AC6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7D91-13C9-4D4B-825E-EB3A3D59E003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26AC3B-94DF-4F16-B397-0DA70340F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1130DF-E520-43FA-8467-49DED59B3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8CA2-297D-4308-90F7-4806BBE3C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71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3CA1B8C-030D-4210-8F53-77E602E2E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CB7BF8-6F66-4D79-B7E1-530A23A90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D2EB41-3684-420E-BC9D-9310C1767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7D91-13C9-4D4B-825E-EB3A3D59E003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E89DB5-03D7-4FB9-8F36-E716A620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EB232D-8126-4C8E-80F9-F4DD7AD94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8CA2-297D-4308-90F7-4806BBE3C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886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3470CB-F685-48D8-ADEA-C69BCCE1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338402-B62E-42C0-9268-A41F0EA7D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079D9F-2A92-46BB-BFDD-3F67DCBD6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7D91-13C9-4D4B-825E-EB3A3D59E003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10CF94-7555-41B5-A062-77FA46DA8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54BEDC-A4A8-47BB-BC6B-7B6031DFA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8CA2-297D-4308-90F7-4806BBE3C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57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DEB2-127E-4245-81BF-16B12CCD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C2839C-9A6C-4850-AD8C-4AE48D9DD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D21038-5D68-4BA0-BFCA-C276F4EE7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7D91-13C9-4D4B-825E-EB3A3D59E003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3F5C9D-A13B-40ED-A45C-C2A835DE6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8CEAE6-61E1-414E-9119-718C3FE83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8CA2-297D-4308-90F7-4806BBE3C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032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7DE03-E8FC-473D-9939-32172D197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F22D9C-8C21-4BAD-BF95-8E81C95668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3D1087-C997-4FA8-BE29-90F46F28F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D36BCE-7F90-4654-82BD-B3B7644B1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7D91-13C9-4D4B-825E-EB3A3D59E003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728375-5E32-4BC1-863E-7DDCA6C77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F2D0BE-6438-4FA2-A9C5-F3DD9161E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8CA2-297D-4308-90F7-4806BBE3C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540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732D1-1432-4BD9-B7C7-AD6EF47AE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DDEF83-AD0A-489F-BFAC-6491D7DB9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4AC5E8-62A7-4AD5-BBF3-B3C2ABC4F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FCD74EA-D899-409D-AD42-72F5B486B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1AED248-34C4-47C2-A76C-8D16E8EC6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2172D0-6B94-42AB-BDE9-0C697B147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7D91-13C9-4D4B-825E-EB3A3D59E003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5A912B-2056-4826-BCE3-9B52A24E0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685A03-27AA-41FF-8B35-AC0292FED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8CA2-297D-4308-90F7-4806BBE3C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51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A7BFF-FAAE-47DA-B193-3268FA418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80967B-9292-47EA-A9D0-DDE9A814F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7D91-13C9-4D4B-825E-EB3A3D59E003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E7CD3D-527A-4E34-8FDB-6E3A19B0A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0D5531-7EF3-4EC8-A7BE-E3E0335B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8CA2-297D-4308-90F7-4806BBE3C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417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01B5F-F550-43D0-A152-B398B4B41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7D91-13C9-4D4B-825E-EB3A3D59E003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8FF2E98-F1DA-403F-BF45-98A026868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6012C-B219-4ED2-B4E1-CEBA90283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8CA2-297D-4308-90F7-4806BBE3C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64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4C62F-C1FE-465C-8AAE-34C53C777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1A884E-7A26-474B-A56A-A6ACC912C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9816CA-BA59-4701-9931-16FF82D75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6C8E19-200F-4061-A578-20C92C430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7D91-13C9-4D4B-825E-EB3A3D59E003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77A75D-44B4-46D1-8EED-15A905CAB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473723-C590-43A1-9A84-B89513E27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8CA2-297D-4308-90F7-4806BBE3C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359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336C34-D41D-49FA-8F66-78D8D38C8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DE7B61-F5CD-4355-9F23-64A83D0C9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5E6F8E-E43C-4AFB-9F36-FD161C0E4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15B168-4D75-42C5-94B8-32C2269DE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7D91-13C9-4D4B-825E-EB3A3D59E003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50B18D-C718-4D81-AFC7-1614316C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7ADB2A-E9BE-46EC-9B86-3057A0FD7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8CA2-297D-4308-90F7-4806BBE3C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451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29CB0E-0ECF-4B0B-AC46-A0410DAC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C3B177-17D7-4E41-AF2E-88AA5254B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3C608A-DB67-47C4-B2C8-EF0EE0208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27D91-13C9-4D4B-825E-EB3A3D59E003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A0F553-0C7A-4B26-82E6-0D4B131BBB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CF354B-CB6D-4B6B-9827-FC3BA6348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8CA2-297D-4308-90F7-4806BBE3C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22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topic-145857913_37363993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s://plus-one.ru/sustainability/vtorsyre#:~:text=%D0%92%D1%82%D0%BE%D1%80%D1%81%D1%8B%D1%80%D1%8C%D0%B5%20(%D0%B2%D1%82%D0%BE%D1%80%D0%B8%D1%87%D0%BD%D0%BE%D0%B5%20%D1%81%D1%8B%D1%80%D1%8C%D0%B5%2C%20recyclable%20materials,%D1%81%D1%8B%D1%80%D1%8C%D0%B5%D0%BC%2C%20%D0%B0%20%D0%B2%D1%82%D0%BE%D1%80%D0%B8%D1%87%D0%BD%D1%8B%D0%BC%D0%B8%20%D1%8D%D0%BD%D0%B5%D1%80%D0%B3%D0%B5%D1%82%D0%B8%D1%87%D0%B5%D1%81%D0%BA%D0%B8%D0%BC%D0%B8%20%D1%80%D0%B5%D1%81%D1%83%D1%80%D1%81%D0%B0%D0%BC%D0%B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dobrokrishki" TargetMode="External"/><Relationship Id="rId5" Type="http://schemas.openxmlformats.org/officeDocument/2006/relationships/hyperlink" Target="https://kavita.es/ru/vidy-plastika-tablica/" TargetMode="External"/><Relationship Id="rId4" Type="http://schemas.openxmlformats.org/officeDocument/2006/relationships/hyperlink" Target="https://argumenti.ru/opinion/2021/09/739455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4D8DE-5648-4FE8-A9F3-8C2B6D3DE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29961"/>
            <a:ext cx="9144000" cy="1180001"/>
          </a:xfrm>
        </p:spPr>
        <p:txBody>
          <a:bodyPr/>
          <a:lstStyle/>
          <a:p>
            <a:r>
              <a:rPr lang="ru-RU" dirty="0">
                <a:latin typeface="Comic Sans MS" panose="030F0702030302020204" pitchFamily="66" charset="0"/>
              </a:rPr>
              <a:t>«Крышки добра»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5CBEC0-CFFE-4618-989A-7BCD91E99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79653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Комплекс внеклассных мероприятий по экологии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18616D3D-67D5-42EC-B92F-E5D854F5A616}"/>
              </a:ext>
            </a:extLst>
          </p:cNvPr>
          <p:cNvSpPr txBox="1">
            <a:spLocks/>
          </p:cNvSpPr>
          <p:nvPr/>
        </p:nvSpPr>
        <p:spPr>
          <a:xfrm>
            <a:off x="7324846" y="5677999"/>
            <a:ext cx="4759123" cy="118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>
                <a:latin typeface="Comic Sans MS" panose="030F0702030302020204" pitchFamily="66" charset="0"/>
              </a:rPr>
              <a:t>Салова Светлана Викторовна,</a:t>
            </a:r>
          </a:p>
          <a:p>
            <a:pPr algn="r"/>
            <a:r>
              <a:rPr lang="ru-RU" dirty="0">
                <a:latin typeface="Comic Sans MS" panose="030F0702030302020204" pitchFamily="66" charset="0"/>
              </a:rPr>
              <a:t>учитель начальных классов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E205DCB-996F-4323-A1E8-AD2692F4E705}"/>
              </a:ext>
            </a:extLst>
          </p:cNvPr>
          <p:cNvGrpSpPr/>
          <p:nvPr/>
        </p:nvGrpSpPr>
        <p:grpSpPr>
          <a:xfrm>
            <a:off x="-2" y="-2"/>
            <a:ext cx="12192002" cy="6858002"/>
            <a:chOff x="-2" y="-2"/>
            <a:chExt cx="12192002" cy="685800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3EACC44-1E01-4C1F-AC1B-DE40AFE52D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3" y="663499"/>
              <a:ext cx="2078739" cy="751737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9EC0E12-66D3-4267-BE15-01BF0D6F2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1" y="2742238"/>
              <a:ext cx="2078739" cy="751737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BA949A6-57A3-4822-AF32-5545A2A64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3" y="4789086"/>
              <a:ext cx="2078739" cy="75173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37A907E-057C-4A19-B5FC-0C6645138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10113261" y="0"/>
              <a:ext cx="2078739" cy="75173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F385A4E-321E-4379-8D8E-51C1A2FE2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8034522" y="16273"/>
              <a:ext cx="2078739" cy="75173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D9BBA25-9ADC-46AE-A1DE-514F8FD74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5955783" y="-2"/>
              <a:ext cx="2078739" cy="75173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9EC3CB5-B8E0-49AD-853E-FF7CF969C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3877044" y="16274"/>
              <a:ext cx="2078739" cy="751737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17809E9-04B4-4EFD-84B0-814343FE26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>
              <a:off x="484630" y="6106263"/>
              <a:ext cx="2078739" cy="75173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3682145-149D-4EA3-9EED-E7DDEE0DF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>
              <a:off x="2563369" y="6106263"/>
              <a:ext cx="2078739" cy="75173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A3597E0-194F-4FB0-8326-DEB2DC3A9C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6200000">
              <a:off x="10776762" y="1431512"/>
              <a:ext cx="2078739" cy="751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0044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C1B59B-F908-4CED-B75D-198792E25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75" y="-18440"/>
            <a:ext cx="3870325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8483F5-A975-46DA-8488-4DD3560FA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22" y="-18440"/>
            <a:ext cx="3870325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44F64C-311E-4BA3-8A24-A7DF61872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3" r="29333"/>
          <a:stretch/>
        </p:blipFill>
        <p:spPr>
          <a:xfrm>
            <a:off x="0" y="-18440"/>
            <a:ext cx="4627422" cy="687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11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6B44148-CC0B-446A-8EA1-BE452FA726DD}"/>
              </a:ext>
            </a:extLst>
          </p:cNvPr>
          <p:cNvSpPr/>
          <p:nvPr/>
        </p:nvSpPr>
        <p:spPr>
          <a:xfrm>
            <a:off x="1375765" y="1117740"/>
            <a:ext cx="9440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СОБИРАЮ. СДАЮ. ПОМОГАЮ!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5C54509-2B4E-431A-B8E2-4C6C67388304}"/>
              </a:ext>
            </a:extLst>
          </p:cNvPr>
          <p:cNvGrpSpPr/>
          <p:nvPr/>
        </p:nvGrpSpPr>
        <p:grpSpPr>
          <a:xfrm>
            <a:off x="-2" y="-2"/>
            <a:ext cx="12192002" cy="6858002"/>
            <a:chOff x="-2" y="-2"/>
            <a:chExt cx="12192002" cy="685800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27DF2F2-DCB6-4363-BB98-73C401652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3" y="663499"/>
              <a:ext cx="2078739" cy="751737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3928D17-3369-41AF-AD3C-69630239AD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1" y="2742238"/>
              <a:ext cx="2078739" cy="75173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5F889D2-4B98-44C0-B8BD-B8F669176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3" y="4789086"/>
              <a:ext cx="2078739" cy="75173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3ACF6E0-8ECA-4C45-BE69-DD3ED0B18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10113261" y="0"/>
              <a:ext cx="2078739" cy="75173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0FF80D0-77DF-4257-A4B7-259AA3D54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8034522" y="16273"/>
              <a:ext cx="2078739" cy="75173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BD46A74-BC1E-41F9-91A1-5421748D4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5955783" y="-2"/>
              <a:ext cx="2078739" cy="751737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14583ED-3AC0-4CFE-B83A-9B9036CD6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3877044" y="16274"/>
              <a:ext cx="2078739" cy="75173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CAE4860-CA0A-4583-9390-50292CE0B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>
              <a:off x="484630" y="6106263"/>
              <a:ext cx="2078739" cy="75173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11E996F-C4BE-479E-85F5-0FE28B101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>
              <a:off x="2563369" y="6106263"/>
              <a:ext cx="2078739" cy="751737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B3A29FCD-3CC7-4E81-8F6F-E0A15A0F86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6200000">
              <a:off x="10776762" y="1431512"/>
              <a:ext cx="2078739" cy="751737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CCE4C5-4113-41DD-B2AD-00F80B934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9" t="23966" r="2689" b="42447"/>
          <a:stretch/>
        </p:blipFill>
        <p:spPr>
          <a:xfrm>
            <a:off x="751735" y="2772135"/>
            <a:ext cx="11262837" cy="2795328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47527D8-EB63-414A-BF6F-AD912969ABDA}"/>
              </a:ext>
            </a:extLst>
          </p:cNvPr>
          <p:cNvSpPr/>
          <p:nvPr/>
        </p:nvSpPr>
        <p:spPr>
          <a:xfrm>
            <a:off x="8814537" y="6519003"/>
            <a:ext cx="3377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Фото https://vk.com/dobrokrishki</a:t>
            </a:r>
          </a:p>
        </p:txBody>
      </p:sp>
    </p:spTree>
    <p:extLst>
      <p:ext uri="{BB962C8B-B14F-4D97-AF65-F5344CB8AC3E}">
        <p14:creationId xmlns:p14="http://schemas.microsoft.com/office/powerpoint/2010/main" val="89232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DB70A4F-9A19-4E54-9C45-1E07C8E55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Comic Sans MS" panose="030F0702030302020204" pitchFamily="66" charset="0"/>
              </a:rPr>
              <a:t>Список литературы</a:t>
            </a:r>
          </a:p>
          <a:p>
            <a:pPr marL="0" indent="0">
              <a:buNone/>
            </a:pPr>
            <a:r>
              <a:rPr lang="ru-RU" sz="1600" dirty="0">
                <a:latin typeface="Comic Sans MS" panose="030F0702030302020204" pitchFamily="66" charset="0"/>
              </a:rPr>
              <a:t>1. Вторичное сырье, </a:t>
            </a:r>
            <a:r>
              <a:rPr lang="ru-RU" sz="1600" u="sng" dirty="0">
                <a:latin typeface="Comic Sans MS" panose="030F0702030302020204" pitchFamily="66" charset="0"/>
                <a:hlinkClick r:id="rId2"/>
              </a:rPr>
              <a:t>https://plus-one.ru/sustainability/vtorsyre#:~:text=%D0%92%D1%82%D0%BE%D1%80%D1%81%D1%8B%D1%80%D1%8C%D0%B5%20(%D0%B2%D1%82%D0%BE%D1%80%D0%B8%D1%87%D0%BD%D0%BE%D0%B5%20%D1%81%D1%8B%D1%80%D1%8C%D0%B5%2C%20recyclable%20materials,%D1%81%D1%8B%D1%80%D1%8C%D0%B5%D0%BC%2C%20%D0%B0%20%D0%B2%D1%82%D0%BE%D1%80%D0%B8%D1%87%D0%BD%D1%8B%D0%BC%D0%B8%20%D1%8D%D0%BD%D0%B5%D1%80%D0%B3%D0%B5%D1%82%D0%B8%D1%87%D0%B5%D1%81%D0%BA%D0%B8%D0%BC%D0%B8%20%D1%80%D0%B5%D1%81%D1%83%D1%80%D1%81%D0%B0%D0%BC%D0%B8</a:t>
            </a:r>
            <a:r>
              <a:rPr lang="ru-RU" sz="1600" dirty="0">
                <a:latin typeface="Comic Sans MS" panose="030F0702030302020204" pitchFamily="66" charset="0"/>
              </a:rPr>
              <a:t>. </a:t>
            </a:r>
          </a:p>
          <a:p>
            <a:pPr marL="0" indent="0">
              <a:buNone/>
            </a:pPr>
            <a:r>
              <a:rPr lang="ru-RU" sz="1600" dirty="0">
                <a:latin typeface="Comic Sans MS" panose="030F0702030302020204" pitchFamily="66" charset="0"/>
              </a:rPr>
              <a:t>2. Памятка по сбору крышек, информация с </a:t>
            </a:r>
            <a:r>
              <a:rPr lang="en-US" sz="1600" dirty="0">
                <a:latin typeface="Comic Sans MS" panose="030F0702030302020204" pitchFamily="66" charset="0"/>
                <a:hlinkClick r:id="rId3"/>
              </a:rPr>
              <a:t>https://vk.com/topic-145857913_37363993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ru-RU" sz="1600" dirty="0">
                <a:latin typeface="Comic Sans MS" panose="030F0702030302020204" pitchFamily="66" charset="0"/>
              </a:rPr>
              <a:t>3. Сроки разложения пластика, изображение с </a:t>
            </a:r>
            <a:r>
              <a:rPr lang="en-US" sz="1600" dirty="0">
                <a:latin typeface="Comic Sans MS" panose="030F0702030302020204" pitchFamily="66" charset="0"/>
                <a:hlinkClick r:id="rId4"/>
              </a:rPr>
              <a:t>https://argumenti.ru/opinion/2021/09/739455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ru-RU" sz="1600" dirty="0">
                <a:latin typeface="Comic Sans MS" panose="030F0702030302020204" pitchFamily="66" charset="0"/>
              </a:rPr>
              <a:t> 4. Виды пластика, изображение с  </a:t>
            </a:r>
            <a:r>
              <a:rPr lang="en-US" sz="1600" dirty="0">
                <a:latin typeface="Comic Sans MS" panose="030F0702030302020204" pitchFamily="66" charset="0"/>
                <a:hlinkClick r:id="rId5"/>
              </a:rPr>
              <a:t>https://kavita.es/ru/vidy-plastika-tablica/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ru-RU" sz="1600" dirty="0">
                <a:latin typeface="Comic Sans MS" panose="030F0702030302020204" pitchFamily="66" charset="0"/>
              </a:rPr>
              <a:t>5. Челябинский экологический проект </a:t>
            </a:r>
            <a:r>
              <a:rPr lang="en-US" sz="1600" dirty="0">
                <a:latin typeface="Comic Sans MS" panose="030F0702030302020204" pitchFamily="66" charset="0"/>
                <a:hlinkClick r:id="rId6"/>
              </a:rPr>
              <a:t>https://vk.com/dobrokrishki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ru-RU" sz="16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endParaRPr lang="ru-RU" sz="1600" dirty="0">
              <a:latin typeface="Comic Sans MS" panose="030F0702030302020204" pitchFamily="66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9EA3FC2-54F9-4293-82DA-67455C26B080}"/>
              </a:ext>
            </a:extLst>
          </p:cNvPr>
          <p:cNvGrpSpPr/>
          <p:nvPr/>
        </p:nvGrpSpPr>
        <p:grpSpPr>
          <a:xfrm>
            <a:off x="-2" y="-2"/>
            <a:ext cx="12192002" cy="6858002"/>
            <a:chOff x="-2" y="-2"/>
            <a:chExt cx="12192002" cy="685800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F16E702-4FE3-4D4C-9809-9BAF3C706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439" t="28912" r="65057" b="62406"/>
            <a:stretch/>
          </p:blipFill>
          <p:spPr>
            <a:xfrm rot="5400000">
              <a:off x="-663503" y="663499"/>
              <a:ext cx="2078739" cy="75173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ABDBE0B-D6BF-473C-B28D-48DFC3BD7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439" t="28912" r="65057" b="62406"/>
            <a:stretch/>
          </p:blipFill>
          <p:spPr>
            <a:xfrm rot="5400000">
              <a:off x="-663501" y="2742238"/>
              <a:ext cx="2078739" cy="751737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596908F-3BC4-4D05-B5C2-EC8F97318B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439" t="28912" r="65057" b="62406"/>
            <a:stretch/>
          </p:blipFill>
          <p:spPr>
            <a:xfrm rot="5400000">
              <a:off x="-663503" y="4789086"/>
              <a:ext cx="2078739" cy="751737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DAC9C8A1-BF5C-4604-B55C-0E0CB7883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439" t="28912" r="65057" b="62406"/>
            <a:stretch/>
          </p:blipFill>
          <p:spPr>
            <a:xfrm rot="10800000">
              <a:off x="10113261" y="0"/>
              <a:ext cx="2078739" cy="751737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809FB9B-EB5F-4565-99DF-9FF8B4BD7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439" t="28912" r="65057" b="62406"/>
            <a:stretch/>
          </p:blipFill>
          <p:spPr>
            <a:xfrm rot="10800000">
              <a:off x="8034522" y="16273"/>
              <a:ext cx="2078739" cy="75173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4F3134E-CCF9-493C-AE73-9F63D66E3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439" t="28912" r="65057" b="62406"/>
            <a:stretch/>
          </p:blipFill>
          <p:spPr>
            <a:xfrm rot="10800000">
              <a:off x="5955783" y="-2"/>
              <a:ext cx="2078739" cy="75173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4B1B460F-84A0-4EDE-8D01-9D47EDD77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439" t="28912" r="65057" b="62406"/>
            <a:stretch/>
          </p:blipFill>
          <p:spPr>
            <a:xfrm rot="10800000">
              <a:off x="3877044" y="16274"/>
              <a:ext cx="2078739" cy="75173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4A731F9-1642-4266-B6F8-6A8D93B0B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439" t="28912" r="65057" b="62406"/>
            <a:stretch/>
          </p:blipFill>
          <p:spPr>
            <a:xfrm>
              <a:off x="484630" y="6106263"/>
              <a:ext cx="2078739" cy="75173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B30BD5B-4742-4FAE-ACEA-6569A716E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439" t="28912" r="65057" b="62406"/>
            <a:stretch/>
          </p:blipFill>
          <p:spPr>
            <a:xfrm>
              <a:off x="2563369" y="6106263"/>
              <a:ext cx="2078739" cy="751737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3314D87-BE5B-42F9-BAD3-3A7FDD6AD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439" t="28912" r="65057" b="62406"/>
            <a:stretch/>
          </p:blipFill>
          <p:spPr>
            <a:xfrm rot="16200000">
              <a:off x="10776762" y="1431512"/>
              <a:ext cx="2078739" cy="751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0354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D00DFB4-29AC-4626-ADEC-5B6B1753A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996" y="2986267"/>
            <a:ext cx="10346803" cy="3190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i="1" dirty="0">
                <a:latin typeface="Comic Sans MS" panose="030F0702030302020204" pitchFamily="66" charset="0"/>
              </a:rPr>
              <a:t>	Вторсырье – или вторичное сырьё – это отходы производства или потребления, которые можно еще раз использовать после переработки. 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D4899C5-FF60-4361-913C-585233979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182" y="979666"/>
            <a:ext cx="6187633" cy="1325563"/>
          </a:xfrm>
        </p:spPr>
        <p:txBody>
          <a:bodyPr/>
          <a:lstStyle/>
          <a:p>
            <a:r>
              <a:rPr lang="ru-RU" dirty="0">
                <a:latin typeface="Comic Sans MS" panose="030F0702030302020204" pitchFamily="66" charset="0"/>
              </a:rPr>
              <a:t>Что такое вторсырьё?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BA09818-C213-4795-AB1D-F4FD34795D71}"/>
              </a:ext>
            </a:extLst>
          </p:cNvPr>
          <p:cNvGrpSpPr/>
          <p:nvPr/>
        </p:nvGrpSpPr>
        <p:grpSpPr>
          <a:xfrm>
            <a:off x="-2" y="-2"/>
            <a:ext cx="12192002" cy="6858002"/>
            <a:chOff x="-2" y="-2"/>
            <a:chExt cx="12192002" cy="685800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3607F33-79C5-45F4-945B-2AAAA54A7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3" y="663499"/>
              <a:ext cx="2078739" cy="751737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40C7770-C0D4-4E28-8909-DF657141B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1" y="2742238"/>
              <a:ext cx="2078739" cy="751737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3F375B4-1235-4467-A423-28D0CFA06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3" y="4789086"/>
              <a:ext cx="2078739" cy="751737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500A50D-60CE-498F-B56D-817A965C1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10113261" y="0"/>
              <a:ext cx="2078739" cy="75173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EF30D71-DCB7-42C1-B022-1B581F7F7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8034522" y="16273"/>
              <a:ext cx="2078739" cy="75173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19D08C0-EF49-4DEA-9DCD-8BAA909FF8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5955783" y="-2"/>
              <a:ext cx="2078739" cy="75173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F6A86E0-CAB7-49C7-B9D2-F7C919162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3877044" y="16274"/>
              <a:ext cx="2078739" cy="75173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82ABE17-32EC-4F60-A8BD-9F2F384C9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>
              <a:off x="484630" y="6106263"/>
              <a:ext cx="2078739" cy="751737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F16249E-8044-4785-A760-59B05FE76C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>
              <a:off x="2563369" y="6106263"/>
              <a:ext cx="2078739" cy="75173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D9245BD-C000-462E-90B9-8A375027E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6200000">
              <a:off x="10776762" y="1431512"/>
              <a:ext cx="2078739" cy="751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177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98DCB-C0B0-4B72-89F5-36C9D03BC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696" y="462392"/>
            <a:ext cx="6324600" cy="1325563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latin typeface="Comic Sans MS" panose="030F0702030302020204" pitchFamily="66" charset="0"/>
              </a:rPr>
              <a:t>Листок-Аналитик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8F7E699-7F6C-4F4A-9D89-1FABD0650345}"/>
              </a:ext>
            </a:extLst>
          </p:cNvPr>
          <p:cNvGrpSpPr/>
          <p:nvPr/>
        </p:nvGrpSpPr>
        <p:grpSpPr>
          <a:xfrm>
            <a:off x="-2" y="-2"/>
            <a:ext cx="12192002" cy="6858002"/>
            <a:chOff x="-2" y="-2"/>
            <a:chExt cx="12192002" cy="6858002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38D1AD1-4677-4589-ACA8-672E654E9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3" y="663499"/>
              <a:ext cx="2078739" cy="75173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B9E017C-8AD5-4C20-9294-776172A70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1" y="2742238"/>
              <a:ext cx="2078739" cy="75173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35F31B8-1E1A-4CBB-8072-13168F2C0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3" y="4789086"/>
              <a:ext cx="2078739" cy="75173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CC47A7D-80B6-4F7D-A263-A8A40BD7F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10113261" y="0"/>
              <a:ext cx="2078739" cy="751737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6DECCB6-57ED-4A3F-9C6F-C83864B57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8034522" y="16273"/>
              <a:ext cx="2078739" cy="75173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1E2AC83-AB67-4C06-84C2-285B32943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5955783" y="-2"/>
              <a:ext cx="2078739" cy="75173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B650138-7877-4955-A66B-10952ACFF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3877044" y="16274"/>
              <a:ext cx="2078739" cy="751737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E2083F3-14E2-4116-9E3D-0EF20364B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>
              <a:off x="484630" y="6106263"/>
              <a:ext cx="2078739" cy="751737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2696D17-5989-490A-A878-736FABB0B3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>
              <a:off x="2563369" y="6106263"/>
              <a:ext cx="2078739" cy="751737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2CD549B-64B3-4207-8019-A6B47FD06F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6200000">
              <a:off x="10776762" y="1431512"/>
              <a:ext cx="2078739" cy="751737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063D29-356F-422F-8A4A-B28D8CAF1E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89" t="22179" r="47284" b="8333"/>
          <a:stretch/>
        </p:blipFill>
        <p:spPr>
          <a:xfrm>
            <a:off x="6943359" y="1347424"/>
            <a:ext cx="4135875" cy="53658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604555-CA0A-4A8A-8201-73B1DC8BA1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99" r="11819"/>
          <a:stretch/>
        </p:blipFill>
        <p:spPr>
          <a:xfrm rot="15422106">
            <a:off x="1431839" y="2050879"/>
            <a:ext cx="2783464" cy="197421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7AC4BFD-3222-477F-8323-488B4A7B81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99" r="11819"/>
          <a:stretch/>
        </p:blipFill>
        <p:spPr>
          <a:xfrm rot="15422106">
            <a:off x="1959987" y="2706245"/>
            <a:ext cx="2783464" cy="197421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2342C53-AC93-4E90-BD83-FC91387DEC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99" r="11819"/>
          <a:stretch/>
        </p:blipFill>
        <p:spPr>
          <a:xfrm rot="15422106">
            <a:off x="2582720" y="3307405"/>
            <a:ext cx="2783464" cy="19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59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C7C0954-CC8A-4100-8DDD-C7644048D8C0}"/>
              </a:ext>
            </a:extLst>
          </p:cNvPr>
          <p:cNvGrpSpPr/>
          <p:nvPr/>
        </p:nvGrpSpPr>
        <p:grpSpPr>
          <a:xfrm>
            <a:off x="-2" y="-2"/>
            <a:ext cx="12192002" cy="6858002"/>
            <a:chOff x="-2" y="-2"/>
            <a:chExt cx="12192002" cy="685800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B19C61A-EFBF-496C-91F8-85BDF73FC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3" y="663499"/>
              <a:ext cx="2078739" cy="751737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04FCF94-66E4-4D66-8DF8-1601F8095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1" y="2742238"/>
              <a:ext cx="2078739" cy="751737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79C2B84-8CA3-4FE7-98D6-E77CEF7144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3" y="4789086"/>
              <a:ext cx="2078739" cy="751737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0CF5FDF-E126-4E7E-A4A7-1EAFA5A8A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10113261" y="0"/>
              <a:ext cx="2078739" cy="75173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FA021F2-8883-426E-96C4-5B497A797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8034522" y="16273"/>
              <a:ext cx="2078739" cy="75173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7AC9824-AFA9-4E56-B055-98CE6A074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5955783" y="-2"/>
              <a:ext cx="2078739" cy="75173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5818489-5855-43DF-B68D-E8DEB0E77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3877044" y="16274"/>
              <a:ext cx="2078739" cy="75173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FAE2B11-7FCC-472E-86DC-AC2ACDF93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>
              <a:off x="484630" y="6106263"/>
              <a:ext cx="2078739" cy="751737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7F91822-6A28-4188-AFA0-44F0132AE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>
              <a:off x="2563369" y="6106263"/>
              <a:ext cx="2078739" cy="75173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E4F86AF-A9ED-46A2-A4F6-5026199ACB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6200000">
              <a:off x="10776762" y="1431512"/>
              <a:ext cx="2078739" cy="751737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0789B1-7E94-4E4E-B68A-8A453DB2C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73" t="26281" r="20745" b="8462"/>
          <a:stretch/>
        </p:blipFill>
        <p:spPr>
          <a:xfrm>
            <a:off x="1236367" y="69703"/>
            <a:ext cx="9909042" cy="678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98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79A20D-7AC6-4427-B385-F369A336C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8848" cy="691954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A2A5CA-A1F1-482F-A289-3B5F90750235}"/>
              </a:ext>
            </a:extLst>
          </p:cNvPr>
          <p:cNvSpPr txBox="1"/>
          <p:nvPr/>
        </p:nvSpPr>
        <p:spPr>
          <a:xfrm>
            <a:off x="1356063" y="1936279"/>
            <a:ext cx="9546722" cy="304698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3200" dirty="0">
                <a:latin typeface="Comic Sans MS" panose="030F0702030302020204" pitchFamily="66" charset="0"/>
              </a:rPr>
              <a:t>За неделю 25 семей выбрасывают 437 пластиковых крышек.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3200" dirty="0">
                <a:latin typeface="Comic Sans MS" panose="030F0702030302020204" pitchFamily="66" charset="0"/>
              </a:rPr>
              <a:t>Самое большое количество крышек за неделю – 179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3200" dirty="0">
                <a:latin typeface="Comic Sans MS" panose="030F0702030302020204" pitchFamily="66" charset="0"/>
              </a:rPr>
              <a:t>Самое маленькое количество за неделю – 3</a:t>
            </a:r>
          </a:p>
          <a:p>
            <a:endParaRPr lang="ru-RU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634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F6D9856-1D4C-4EAA-A148-B6FDCAEFCACD}"/>
              </a:ext>
            </a:extLst>
          </p:cNvPr>
          <p:cNvGrpSpPr/>
          <p:nvPr/>
        </p:nvGrpSpPr>
        <p:grpSpPr>
          <a:xfrm>
            <a:off x="-2" y="-2"/>
            <a:ext cx="12192002" cy="6858002"/>
            <a:chOff x="-2" y="-2"/>
            <a:chExt cx="12192002" cy="6858002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64F7263-6974-4FB4-B24F-B650F2A9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3" y="663499"/>
              <a:ext cx="2078739" cy="751737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2813B6B-BA61-4C87-8E55-E846EB7A1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1" y="2742238"/>
              <a:ext cx="2078739" cy="751737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A22B577-2398-4902-96F8-7D87FE907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3" y="4789086"/>
              <a:ext cx="2078739" cy="75173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CB69E0D-7FCC-4B5E-B8AF-B7FE825E8A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10113261" y="0"/>
              <a:ext cx="2078739" cy="75173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86818E2-2DFA-4C0B-AAAE-978A6B8F3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8034522" y="16273"/>
              <a:ext cx="2078739" cy="75173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8A68185F-62A8-40C0-9FFE-5E4679B50B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5955783" y="-2"/>
              <a:ext cx="2078739" cy="75173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62C2DDA-F714-40D5-9116-C6FA00346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3877044" y="16274"/>
              <a:ext cx="2078739" cy="751737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99FFE19-97B8-427F-9C73-3DCC5373A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>
              <a:off x="484630" y="6106263"/>
              <a:ext cx="2078739" cy="75173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E0CE1FB-84D0-4EC1-A865-2EB39F0E9D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>
              <a:off x="2563369" y="6106263"/>
              <a:ext cx="2078739" cy="75173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AFC6A40-9630-477D-B8CE-F79F7B8A3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6200000">
              <a:off x="10776762" y="1431512"/>
              <a:ext cx="2078739" cy="751737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27C044-1711-4E07-97B7-ED8FBA4AF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" y="0"/>
            <a:ext cx="10409991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E744353-2F06-41F0-B231-960043FD1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3280" y="6443330"/>
            <a:ext cx="4208720" cy="41467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1400" dirty="0"/>
              <a:t>Фото </a:t>
            </a:r>
            <a:r>
              <a:rPr lang="en-US" sz="1400" dirty="0"/>
              <a:t>https://argumenti.ru/opinion/2021/09/739455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44643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E365D14-71CC-4B6D-A4CC-9E313D85AF84}"/>
              </a:ext>
            </a:extLst>
          </p:cNvPr>
          <p:cNvGrpSpPr/>
          <p:nvPr/>
        </p:nvGrpSpPr>
        <p:grpSpPr>
          <a:xfrm>
            <a:off x="-2" y="-2"/>
            <a:ext cx="12192002" cy="6858002"/>
            <a:chOff x="-2" y="-2"/>
            <a:chExt cx="12192002" cy="6858002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6CD7084-5ABD-40D1-B40B-FC9D42230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3" y="663499"/>
              <a:ext cx="2078739" cy="75173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372B0CD-D747-42EE-BCA7-D2C229761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1" y="2742238"/>
              <a:ext cx="2078739" cy="75173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4B1D93D-A6B3-4971-953B-78D3F3A97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3" y="4789086"/>
              <a:ext cx="2078739" cy="75173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4893FC9-27DD-42FE-B849-36F3AFD360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10113261" y="0"/>
              <a:ext cx="2078739" cy="75173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F457BB6-1BF1-49FD-A13B-6B0A3DDDC0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8034522" y="16273"/>
              <a:ext cx="2078739" cy="751737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CE6E087-25EB-42C9-A2EF-AED7C0624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5955783" y="-2"/>
              <a:ext cx="2078739" cy="75173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554A5B4-2A39-4D54-B40C-9880EB6FE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3877044" y="16274"/>
              <a:ext cx="2078739" cy="75173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F5D29F6-D0F5-43EA-958D-12B7C7C1B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>
              <a:off x="484630" y="6106263"/>
              <a:ext cx="2078739" cy="751737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52080E7-9BBD-4095-9F95-CCB55C828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>
              <a:off x="2563369" y="6106263"/>
              <a:ext cx="2078739" cy="751737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316519B-4D82-4FC7-B6C2-324EB99E3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6200000">
              <a:off x="10776762" y="1431512"/>
              <a:ext cx="2078739" cy="751737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F7C0A9-6B5A-4CC4-8861-EB9407B042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0" b="2481"/>
          <a:stretch/>
        </p:blipFill>
        <p:spPr>
          <a:xfrm>
            <a:off x="1283471" y="-12518"/>
            <a:ext cx="9625058" cy="688303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86EE0E1-26C9-43CB-B951-DBCFD94D9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2116" y="6562846"/>
            <a:ext cx="3649884" cy="2951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/>
              <a:t>Фото </a:t>
            </a:r>
            <a:r>
              <a:rPr lang="en-US" sz="1400" dirty="0"/>
              <a:t>https://kavita.es/ru/vidy-plastika-tablica/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25000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B60AE-F319-46DC-922D-14BF4C427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35" y="1144598"/>
            <a:ext cx="3814823" cy="1325563"/>
          </a:xfrm>
        </p:spPr>
        <p:txBody>
          <a:bodyPr>
            <a:noAutofit/>
          </a:bodyPr>
          <a:lstStyle/>
          <a:p>
            <a:r>
              <a:rPr lang="ru-RU" sz="3300" dirty="0">
                <a:latin typeface="Comic Sans MS" panose="030F0702030302020204" pitchFamily="66" charset="0"/>
              </a:rPr>
              <a:t>Где сдать пластик </a:t>
            </a:r>
            <a:br>
              <a:rPr lang="ru-RU" sz="3300" dirty="0">
                <a:latin typeface="Comic Sans MS" panose="030F0702030302020204" pitchFamily="66" charset="0"/>
              </a:rPr>
            </a:br>
            <a:r>
              <a:rPr lang="ru-RU" sz="3300" dirty="0">
                <a:latin typeface="Comic Sans MS" panose="030F0702030302020204" pitchFamily="66" charset="0"/>
              </a:rPr>
              <a:t>в Челябинске?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EFD7156-622F-460F-84E3-372D5532BB8A}"/>
              </a:ext>
            </a:extLst>
          </p:cNvPr>
          <p:cNvGrpSpPr/>
          <p:nvPr/>
        </p:nvGrpSpPr>
        <p:grpSpPr>
          <a:xfrm>
            <a:off x="-2" y="-2"/>
            <a:ext cx="12192002" cy="6858002"/>
            <a:chOff x="-2" y="-2"/>
            <a:chExt cx="12192002" cy="685800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6EC8E18-F294-4931-9F98-11C5D1D4B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3" y="663499"/>
              <a:ext cx="2078739" cy="751737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7923159-DB1A-4C01-9C9C-705C48241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1" y="2742238"/>
              <a:ext cx="2078739" cy="751737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39C6F40-45C7-4E73-BF68-35ECF3F83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3" y="4789086"/>
              <a:ext cx="2078739" cy="751737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97B1448-2C51-43CB-9B0E-62B47940B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10113261" y="0"/>
              <a:ext cx="2078739" cy="75173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3CA344E-DEB5-4BF8-BA9C-0473EB51C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8034522" y="16273"/>
              <a:ext cx="2078739" cy="75173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EBEF153-598F-41F0-A0A0-062A43959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5955783" y="-2"/>
              <a:ext cx="2078739" cy="75173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84EC85D-D0AE-47F1-B217-B2182FA18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3877044" y="16274"/>
              <a:ext cx="2078739" cy="75173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9F4D8D4-EB85-42DD-BECE-D8E5F7F0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>
              <a:off x="484630" y="6106263"/>
              <a:ext cx="2078739" cy="751737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56C2253-DD71-434F-9757-3B4574FC8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>
              <a:off x="2563369" y="6106263"/>
              <a:ext cx="2078739" cy="75173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D16C26C-9C42-4139-8C65-9C0859141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6200000">
              <a:off x="10776762" y="1431512"/>
              <a:ext cx="2078739" cy="751737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BBAC21-0993-4D6D-977B-DE9A4FCDC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75" t="22556" r="20377" b="18820"/>
          <a:stretch/>
        </p:blipFill>
        <p:spPr>
          <a:xfrm>
            <a:off x="3773347" y="863786"/>
            <a:ext cx="8129715" cy="57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82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E791842-E964-48F3-891A-BECBE6C3E585}"/>
              </a:ext>
            </a:extLst>
          </p:cNvPr>
          <p:cNvGrpSpPr/>
          <p:nvPr/>
        </p:nvGrpSpPr>
        <p:grpSpPr>
          <a:xfrm>
            <a:off x="-2" y="-2"/>
            <a:ext cx="12192002" cy="6858002"/>
            <a:chOff x="-2" y="-2"/>
            <a:chExt cx="12192002" cy="685800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0DE15D7-34F5-44DD-85D9-DA650B250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3" y="663499"/>
              <a:ext cx="2078739" cy="751737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E7A890B-6271-497A-84E9-4616D1301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1" y="2742238"/>
              <a:ext cx="2078739" cy="751737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A66BAFC-050A-4B38-B8C5-8BAE72476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5400000">
              <a:off x="-663503" y="4789086"/>
              <a:ext cx="2078739" cy="751737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D040634-954B-446B-8244-6E69A2274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10113261" y="0"/>
              <a:ext cx="2078739" cy="75173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75D4301-89A6-48EA-A66A-25980EE45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8034522" y="16273"/>
              <a:ext cx="2078739" cy="75173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743DDD1-13A9-42A7-93CF-105DFF51F2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5955783" y="-2"/>
              <a:ext cx="2078739" cy="75173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6CC171A-E990-4D23-920F-A1D3B9D2F8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0800000">
              <a:off x="3877044" y="16274"/>
              <a:ext cx="2078739" cy="75173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C24CD70-B6A8-4633-95CE-0C7C2A10C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>
              <a:off x="484630" y="6106263"/>
              <a:ext cx="2078739" cy="751737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A78ED08-C566-4C5B-8455-BCF1AE03A3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>
              <a:off x="2563369" y="6106263"/>
              <a:ext cx="2078739" cy="75173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90D645B-7844-40BF-A32D-25E8D056AD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39" t="28912" r="65057" b="62406"/>
            <a:stretch/>
          </p:blipFill>
          <p:spPr>
            <a:xfrm rot="16200000">
              <a:off x="10776762" y="1431512"/>
              <a:ext cx="2078739" cy="751737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777B2A-AD52-4F0B-91EE-508C53AE5F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99" t="27065" r="35298" b="10646"/>
          <a:stretch/>
        </p:blipFill>
        <p:spPr>
          <a:xfrm>
            <a:off x="3867656" y="314045"/>
            <a:ext cx="4456687" cy="639882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F297242-461F-4133-8F9B-A2A29F2DF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52" t="27065" r="35298" b="55504"/>
          <a:stretch/>
        </p:blipFill>
        <p:spPr>
          <a:xfrm rot="5400000">
            <a:off x="7722671" y="2618147"/>
            <a:ext cx="4319264" cy="17906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032B111-121A-4934-BB9B-6832ECB2E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52" t="27065" r="35298" b="55504"/>
          <a:stretch/>
        </p:blipFill>
        <p:spPr>
          <a:xfrm rot="16200000">
            <a:off x="149214" y="2618147"/>
            <a:ext cx="4319264" cy="179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530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391</Words>
  <Application>Microsoft Office PowerPoint</Application>
  <PresentationFormat>Широкоэкранный</PresentationFormat>
  <Paragraphs>22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Wingdings</vt:lpstr>
      <vt:lpstr>Тема Office</vt:lpstr>
      <vt:lpstr>«Крышки добра»</vt:lpstr>
      <vt:lpstr>Что такое вторсырьё?</vt:lpstr>
      <vt:lpstr>Листок-Аналитик</vt:lpstr>
      <vt:lpstr>Презентация PowerPoint</vt:lpstr>
      <vt:lpstr>Презентация PowerPoint</vt:lpstr>
      <vt:lpstr>Презентация PowerPoint</vt:lpstr>
      <vt:lpstr>Презентация PowerPoint</vt:lpstr>
      <vt:lpstr>Где сдать пластик  в Челябинске?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«Крышки добра»</dc:title>
  <dc:creator>Светлана</dc:creator>
  <cp:lastModifiedBy>Светлана</cp:lastModifiedBy>
  <cp:revision>22</cp:revision>
  <dcterms:created xsi:type="dcterms:W3CDTF">2022-10-23T12:03:04Z</dcterms:created>
  <dcterms:modified xsi:type="dcterms:W3CDTF">2022-10-23T14:40:34Z</dcterms:modified>
</cp:coreProperties>
</file>