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1" r:id="rId3"/>
    <p:sldId id="256" r:id="rId4"/>
    <p:sldId id="257" r:id="rId5"/>
    <p:sldId id="267" r:id="rId6"/>
    <p:sldId id="269" r:id="rId7"/>
    <p:sldId id="271" r:id="rId8"/>
    <p:sldId id="270" r:id="rId9"/>
    <p:sldId id="268" r:id="rId10"/>
    <p:sldId id="272" r:id="rId11"/>
    <p:sldId id="273" r:id="rId12"/>
    <p:sldId id="274" r:id="rId13"/>
    <p:sldId id="276" r:id="rId14"/>
    <p:sldId id="277" r:id="rId15"/>
    <p:sldId id="275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0C5F2-BEE6-48C2-ACF4-849E5F2AD5A3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810C-DAEE-4419-AC1C-7F39513B54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4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24.01.2023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hool8-hm.ru/upload/medialibrary/8cf/8cf4fe7e1fb471bf067d82c9b43a3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" y="174814"/>
            <a:ext cx="1344198" cy="12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C1BE0A7-302E-7FB1-9147-9929C31F4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2847" r="3653" b="1"/>
          <a:stretch/>
        </p:blipFill>
        <p:spPr bwMode="auto">
          <a:xfrm>
            <a:off x="6243572" y="1605516"/>
            <a:ext cx="5725741" cy="364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20438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1148316" y="904493"/>
            <a:ext cx="106538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ночью шёл снег. Утром </a:t>
            </a:r>
            <a:r>
              <a:rPr lang="ru-RU" sz="4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увидели землю в белом наряде. </a:t>
            </a:r>
            <a:r>
              <a:rPr lang="ru-RU" sz="4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Деревья стояли в инее. </a:t>
            </a:r>
            <a:r>
              <a:rPr lang="ru-RU" sz="4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ветвях берёзки и осинки чудесная бахрома. </a:t>
            </a:r>
            <a:r>
              <a:rPr lang="ru-RU" sz="4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Выглянуло солнце и всё засверкало.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CCCDC6E6-6CEB-171A-7A9D-B7D958EF1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/>
          <a:stretch/>
        </p:blipFill>
        <p:spPr bwMode="auto">
          <a:xfrm>
            <a:off x="1063254" y="930791"/>
            <a:ext cx="9487700" cy="56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20438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1148316" y="904493"/>
            <a:ext cx="10653823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Шла лиса по лесу. Вдруг она почуяла.  Побежала на запах. Только хвост в кустах замелькал. Да не удалось полакомиться. Не угнаться ей за шустрым.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16185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669852" y="893861"/>
            <a:ext cx="11100390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Шла лиса по лесу. Вдруг она почуяла ______.  ______ побежала на запах. Только ______ хвост в кустах замелькал. Да не удалось полакомиться______. Не угнаться ей за шустрым______.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67CCD-9503-49E3-8727-3A93C38D5704}"/>
              </a:ext>
            </a:extLst>
          </p:cNvPr>
          <p:cNvSpPr txBox="1"/>
          <p:nvPr/>
        </p:nvSpPr>
        <p:spPr>
          <a:xfrm>
            <a:off x="893135" y="5130670"/>
            <a:ext cx="10781413" cy="13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Слова-помощники: </a:t>
            </a:r>
          </a:p>
          <a:p>
            <a:pPr indent="450215"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зайца, лисица, рыжий, плутовке, зайцем.</a:t>
            </a: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16185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350875" y="893861"/>
            <a:ext cx="11626472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Шла лиса по лесу. Вдруг она почуяла ______. 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побежала на запах. Только ________ хвост в кустах замелькал. Да не удалось полакомиться_________.    Не угнаться ей за шустрым________.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D216C-4155-2959-6D30-F00BC0B053EA}"/>
              </a:ext>
            </a:extLst>
          </p:cNvPr>
          <p:cNvSpPr txBox="1"/>
          <p:nvPr/>
        </p:nvSpPr>
        <p:spPr>
          <a:xfrm>
            <a:off x="508323" y="1707803"/>
            <a:ext cx="190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376D1-71DF-9FBA-EB0B-A60620F89F96}"/>
              </a:ext>
            </a:extLst>
          </p:cNvPr>
          <p:cNvSpPr txBox="1"/>
          <p:nvPr/>
        </p:nvSpPr>
        <p:spPr>
          <a:xfrm>
            <a:off x="2731566" y="1707803"/>
            <a:ext cx="260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E95A6-A4A5-DDEB-C7E0-F9F3931803B0}"/>
              </a:ext>
            </a:extLst>
          </p:cNvPr>
          <p:cNvSpPr txBox="1"/>
          <p:nvPr/>
        </p:nvSpPr>
        <p:spPr>
          <a:xfrm>
            <a:off x="2567998" y="2439809"/>
            <a:ext cx="216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рыжий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14B74-4FEB-2E39-D104-CE192BEB07E7}"/>
              </a:ext>
            </a:extLst>
          </p:cNvPr>
          <p:cNvSpPr txBox="1"/>
          <p:nvPr/>
        </p:nvSpPr>
        <p:spPr>
          <a:xfrm>
            <a:off x="7818744" y="3247947"/>
            <a:ext cx="271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плутовке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9F806-D83C-38D4-A57F-9A6D68597E49}"/>
              </a:ext>
            </a:extLst>
          </p:cNvPr>
          <p:cNvSpPr txBox="1"/>
          <p:nvPr/>
        </p:nvSpPr>
        <p:spPr>
          <a:xfrm>
            <a:off x="7701053" y="4073440"/>
            <a:ext cx="271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зайцем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20438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4BAD6-DFB3-2D39-CC70-E284F9B7927F}"/>
              </a:ext>
            </a:extLst>
          </p:cNvPr>
          <p:cNvSpPr txBox="1"/>
          <p:nvPr/>
        </p:nvSpPr>
        <p:spPr>
          <a:xfrm>
            <a:off x="1231604" y="1945758"/>
            <a:ext cx="9728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ИНТЕРЕСНО, ПОТОМУ ЧТО…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634C26-210D-8A7F-279D-5D2AE42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63" y="3925567"/>
            <a:ext cx="2317898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94266e.sch.obrazovanie33.ru/upload/iblock/d08/zagolov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" y="2066532"/>
            <a:ext cx="5345057" cy="19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chool8-hm.ru/upload/medialibrary/8cf/8cf4fe7e1fb471bf067d82c9b43a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" y="174814"/>
            <a:ext cx="1344198" cy="12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C1BE0A7-302E-7FB1-9147-9929C31F4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2847" r="3653" b="1"/>
          <a:stretch/>
        </p:blipFill>
        <p:spPr bwMode="auto">
          <a:xfrm>
            <a:off x="6243572" y="1605516"/>
            <a:ext cx="5725741" cy="364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561" y="1689028"/>
            <a:ext cx="4337108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РЕДАКЦИЯ ГАЗЕТЫ</a:t>
            </a:r>
          </a:p>
        </p:txBody>
      </p:sp>
    </p:spTree>
    <p:extLst>
      <p:ext uri="{BB962C8B-B14F-4D97-AF65-F5344CB8AC3E}">
        <p14:creationId xmlns:p14="http://schemas.microsoft.com/office/powerpoint/2010/main" val="10220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7D93B6-1F11-49D1-B967-B699349FB954}"/>
              </a:ext>
            </a:extLst>
          </p:cNvPr>
          <p:cNvSpPr/>
          <p:nvPr/>
        </p:nvSpPr>
        <p:spPr>
          <a:xfrm>
            <a:off x="238806" y="206548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145" y="1257301"/>
            <a:ext cx="96979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- это связное высказывание, состоящее из нескольких предложений, объединенных одной темой, тесно связанных между собой грамматически и по смыслу.</a:t>
            </a: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94266e.sch.obrazovanie33.ru/upload/iblock/d08/zagolov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" y="2066532"/>
            <a:ext cx="5345057" cy="19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chool8-hm.ru/upload/medialibrary/8cf/8cf4fe7e1fb471bf067d82c9b43a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" y="174814"/>
            <a:ext cx="1344198" cy="12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C1BE0A7-302E-7FB1-9147-9929C31F4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2847" r="3653" b="1"/>
          <a:stretch/>
        </p:blipFill>
        <p:spPr bwMode="auto">
          <a:xfrm>
            <a:off x="6243572" y="1605516"/>
            <a:ext cx="5725741" cy="364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561" y="1689028"/>
            <a:ext cx="4337108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РЕДАКЦИЯ ГАЗЕТЫ</a:t>
            </a: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7.pngwing.com/pngs/308/601/png-transparent-metaphor-literal-and-figurative-language-dictionary-figure-of-speech-wor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7320" l="12283" r="90000">
                        <a14:foregroundMark x1="41848" y1="25529" x2="41848" y2="25529"/>
                        <a14:foregroundMark x1="54783" y1="23695" x2="54783" y2="23695"/>
                        <a14:foregroundMark x1="58478" y1="21439" x2="58478" y2="21439"/>
                        <a14:foregroundMark x1="46848" y1="11283" x2="46848" y2="11283"/>
                        <a14:foregroundMark x1="42935" y1="38787" x2="42935" y2="38787"/>
                        <a14:foregroundMark x1="66304" y1="46121" x2="66304" y2="46121"/>
                        <a14:foregroundMark x1="32283" y1="55007" x2="32283" y2="55007"/>
                        <a14:foregroundMark x1="34565" y1="48378" x2="34565" y2="4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3981" r="19885" b="3146"/>
          <a:stretch/>
        </p:blipFill>
        <p:spPr bwMode="auto">
          <a:xfrm>
            <a:off x="302003" y="3665239"/>
            <a:ext cx="2449585" cy="27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138" y="1169748"/>
            <a:ext cx="9102565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9017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Редакция -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учреждение, занимающееся подготовкой и выпуском какого-нибудь издания.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7.pngwing.com/pngs/308/601/png-transparent-metaphor-literal-and-figurative-language-dictionary-figure-of-speech-wor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7320" l="12283" r="90000">
                        <a14:foregroundMark x1="41848" y1="25529" x2="41848" y2="25529"/>
                        <a14:foregroundMark x1="54783" y1="23695" x2="54783" y2="23695"/>
                        <a14:foregroundMark x1="58478" y1="21439" x2="58478" y2="21439"/>
                        <a14:foregroundMark x1="46848" y1="11283" x2="46848" y2="11283"/>
                        <a14:foregroundMark x1="42935" y1="38787" x2="42935" y2="38787"/>
                        <a14:foregroundMark x1="66304" y1="46121" x2="66304" y2="46121"/>
                        <a14:foregroundMark x1="32283" y1="55007" x2="32283" y2="55007"/>
                        <a14:foregroundMark x1="34565" y1="48378" x2="34565" y2="4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3981" r="19885" b="3146"/>
          <a:stretch/>
        </p:blipFill>
        <p:spPr bwMode="auto">
          <a:xfrm>
            <a:off x="8918464" y="4430169"/>
            <a:ext cx="2180713" cy="24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1866" y="909044"/>
            <a:ext cx="9102565" cy="366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9017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Редактор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человек, работающий в редакции журнала или газеты. Проверяет, исправляет (редактирует) тексты статей предназначенных для публикации.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424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78BC4CF-4BC0-C73C-A04E-DC771127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5" y="1568302"/>
            <a:ext cx="11052950" cy="30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37A9CB-BB65-A799-CE00-47BA89ECF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5" b="34696"/>
          <a:stretch/>
        </p:blipFill>
        <p:spPr bwMode="auto">
          <a:xfrm>
            <a:off x="2814549" y="1887274"/>
            <a:ext cx="5924948" cy="13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20438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744278" y="204385"/>
            <a:ext cx="10653823" cy="610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рядом, сад, со, открылся, школой, детский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-щенка, на, подарили, день, Саше, рождения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-устроили, на, танцы, журавли, болоте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-школьная, выиграла, команда, футболу, по, соревнования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-в, зацвели, душистые, лесу, ланды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EAD2A16-F771-FB36-5C72-177D8CAD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3" y="233293"/>
            <a:ext cx="11362514" cy="63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C3C001-55DE-E0F8-35F9-715322EBE568}"/>
              </a:ext>
            </a:extLst>
          </p:cNvPr>
          <p:cNvSpPr txBox="1"/>
          <p:nvPr/>
        </p:nvSpPr>
        <p:spPr>
          <a:xfrm>
            <a:off x="7173359" y="4064444"/>
            <a:ext cx="438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 Ханты-Мансийске</a:t>
            </a:r>
          </a:p>
        </p:txBody>
      </p:sp>
    </p:spTree>
    <p:extLst>
      <p:ext uri="{BB962C8B-B14F-4D97-AF65-F5344CB8AC3E}">
        <p14:creationId xmlns:p14="http://schemas.microsoft.com/office/powerpoint/2010/main" val="39633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EF741-F7C4-FC79-FB1A-45749AFB71D1}"/>
              </a:ext>
            </a:extLst>
          </p:cNvPr>
          <p:cNvSpPr/>
          <p:nvPr/>
        </p:nvSpPr>
        <p:spPr>
          <a:xfrm>
            <a:off x="214653" y="204385"/>
            <a:ext cx="11762694" cy="6449229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2083-8CC1-0556-2320-E6C0D3DD7EE2}"/>
              </a:ext>
            </a:extLst>
          </p:cNvPr>
          <p:cNvSpPr txBox="1"/>
          <p:nvPr/>
        </p:nvSpPr>
        <p:spPr>
          <a:xfrm>
            <a:off x="1148316" y="904493"/>
            <a:ext cx="106538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Утром люди увидели землю в белом наряде. Выглянуло солнце и всё засверкало. На ветвях берёзки и осинки чудесная бахрома. Деревья стояли в инее. Сегодня ночью шёл снег.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311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</vt:lpstr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Франк Евгения</cp:lastModifiedBy>
  <cp:revision>33</cp:revision>
  <dcterms:created xsi:type="dcterms:W3CDTF">2021-12-09T11:10:51Z</dcterms:created>
  <dcterms:modified xsi:type="dcterms:W3CDTF">2023-01-24T15:58:50Z</dcterms:modified>
</cp:coreProperties>
</file>