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6" r:id="rId2"/>
    <p:sldId id="267" r:id="rId3"/>
    <p:sldId id="268" r:id="rId4"/>
    <p:sldId id="270" r:id="rId5"/>
    <p:sldId id="269" r:id="rId6"/>
    <p:sldId id="271" r:id="rId7"/>
    <p:sldId id="272" r:id="rId8"/>
    <p:sldId id="256" r:id="rId9"/>
    <p:sldId id="258" r:id="rId10"/>
    <p:sldId id="259" r:id="rId11"/>
    <p:sldId id="260" r:id="rId12"/>
    <p:sldId id="261" r:id="rId13"/>
    <p:sldId id="257" r:id="rId14"/>
    <p:sldId id="262" r:id="rId15"/>
    <p:sldId id="265" r:id="rId16"/>
    <p:sldId id="263" r:id="rId17"/>
    <p:sldId id="264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B4C71EC6-210F-42DE-9C53-41977AD35B3D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17.04.2019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4860032" y="4725144"/>
            <a:ext cx="4383087" cy="815975"/>
          </a:xfrm>
        </p:spPr>
        <p:txBody>
          <a:bodyPr>
            <a:noAutofit/>
          </a:bodyPr>
          <a:lstStyle/>
          <a:p>
            <a:r>
              <a:rPr lang="ru-RU" sz="2800" dirty="0" smtClean="0"/>
              <a:t>Учителя истории </a:t>
            </a:r>
          </a:p>
          <a:p>
            <a:r>
              <a:rPr lang="ru-RU" sz="2800" dirty="0" smtClean="0"/>
              <a:t>МБОУ «СОШ № 12»</a:t>
            </a:r>
          </a:p>
          <a:p>
            <a:r>
              <a:rPr lang="ru-RU" sz="2800" dirty="0" err="1" smtClean="0"/>
              <a:t>Рябикова</a:t>
            </a:r>
            <a:r>
              <a:rPr lang="ru-RU" sz="2800" dirty="0" smtClean="0"/>
              <a:t> Артёма Игоревича</a:t>
            </a: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512" y="332656"/>
            <a:ext cx="4608512" cy="1512168"/>
          </a:xfrm>
        </p:spPr>
        <p:txBody>
          <a:bodyPr>
            <a:noAutofit/>
          </a:bodyPr>
          <a:lstStyle/>
          <a:p>
            <a:r>
              <a:rPr lang="ru-RU" sz="4400" dirty="0" smtClean="0"/>
              <a:t>Классный час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77705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906"/>
            <a:ext cx="10292858" cy="6861906"/>
          </a:xfrm>
        </p:spPr>
      </p:pic>
    </p:spTree>
    <p:extLst>
      <p:ext uri="{BB962C8B-B14F-4D97-AF65-F5344CB8AC3E}">
        <p14:creationId xmlns:p14="http://schemas.microsoft.com/office/powerpoint/2010/main" val="111395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286999" cy="6858000"/>
          </a:xfrm>
        </p:spPr>
      </p:pic>
    </p:spTree>
    <p:extLst>
      <p:ext uri="{BB962C8B-B14F-4D97-AF65-F5344CB8AC3E}">
        <p14:creationId xmlns:p14="http://schemas.microsoft.com/office/powerpoint/2010/main" val="421593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6"/>
            <a:ext cx="10286521" cy="6854094"/>
          </a:xfrm>
        </p:spPr>
      </p:pic>
    </p:spTree>
    <p:extLst>
      <p:ext uri="{BB962C8B-B14F-4D97-AF65-F5344CB8AC3E}">
        <p14:creationId xmlns:p14="http://schemas.microsoft.com/office/powerpoint/2010/main" val="358260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" y="1340768"/>
            <a:ext cx="9150445" cy="4176464"/>
          </a:xfrm>
        </p:spPr>
      </p:pic>
    </p:spTree>
    <p:extLst>
      <p:ext uri="{BB962C8B-B14F-4D97-AF65-F5344CB8AC3E}">
        <p14:creationId xmlns:p14="http://schemas.microsoft.com/office/powerpoint/2010/main" val="407064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0"/>
            <a:ext cx="9412178" cy="5517232"/>
          </a:xfrm>
        </p:spPr>
      </p:pic>
    </p:spTree>
    <p:extLst>
      <p:ext uri="{BB962C8B-B14F-4D97-AF65-F5344CB8AC3E}">
        <p14:creationId xmlns:p14="http://schemas.microsoft.com/office/powerpoint/2010/main" val="64489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91" y="1916832"/>
            <a:ext cx="9172729" cy="3501693"/>
          </a:xfrm>
        </p:spPr>
      </p:pic>
    </p:spTree>
    <p:extLst>
      <p:ext uri="{BB962C8B-B14F-4D97-AF65-F5344CB8AC3E}">
        <p14:creationId xmlns:p14="http://schemas.microsoft.com/office/powerpoint/2010/main" val="24454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1916832"/>
            <a:ext cx="10420376" cy="3140968"/>
          </a:xfrm>
        </p:spPr>
      </p:pic>
    </p:spTree>
    <p:extLst>
      <p:ext uri="{BB962C8B-B14F-4D97-AF65-F5344CB8AC3E}">
        <p14:creationId xmlns:p14="http://schemas.microsoft.com/office/powerpoint/2010/main" val="372917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556792"/>
            <a:ext cx="10242004" cy="3645024"/>
          </a:xfrm>
        </p:spPr>
      </p:pic>
    </p:spTree>
    <p:extLst>
      <p:ext uri="{BB962C8B-B14F-4D97-AF65-F5344CB8AC3E}">
        <p14:creationId xmlns:p14="http://schemas.microsoft.com/office/powerpoint/2010/main" val="274440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660" y="0"/>
            <a:ext cx="11081380" cy="710140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1260648" y="188640"/>
            <a:ext cx="11872000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Итог </a:t>
            </a:r>
          </a:p>
          <a:p>
            <a:pPr algn="ctr"/>
            <a:r>
              <a:rPr lang="en-US" sz="4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#</a:t>
            </a:r>
            <a:r>
              <a:rPr lang="ru-RU" sz="44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пользуйсятелефономразумно</a:t>
            </a:r>
            <a:endParaRPr lang="ru-RU" sz="4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40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64" y="-531439"/>
            <a:ext cx="9144000" cy="738944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35696" y="2132856"/>
            <a:ext cx="524438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Тема:</a:t>
            </a:r>
          </a:p>
          <a:p>
            <a:pPr algn="ctr"/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Мобильный телефон.</a:t>
            </a:r>
          </a:p>
          <a:p>
            <a:pPr algn="ctr"/>
            <a:r>
              <a:rPr lang="ru-RU" sz="36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Друг или Враг?</a:t>
            </a:r>
            <a:endParaRPr lang="ru-RU" sz="36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084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374" y="0"/>
            <a:ext cx="10281980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-27783" y="836712"/>
            <a:ext cx="917178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Цель</a:t>
            </a:r>
            <a:r>
              <a:rPr lang="ru-RU" sz="4000" dirty="0" smtClean="0">
                <a:solidFill>
                  <a:srgbClr val="FF0000"/>
                </a:solidFill>
              </a:rPr>
              <a:t>: Показать </a:t>
            </a:r>
            <a:r>
              <a:rPr lang="ru-RU" sz="4000" dirty="0">
                <a:solidFill>
                  <a:srgbClr val="FF0000"/>
                </a:solidFill>
              </a:rPr>
              <a:t>вред и пользу мобильного телефона и способы защиты от его </a:t>
            </a:r>
            <a:r>
              <a:rPr lang="ru-RU" sz="4000" dirty="0" smtClean="0">
                <a:solidFill>
                  <a:srgbClr val="FF0000"/>
                </a:solidFill>
              </a:rPr>
              <a:t>воздействия.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05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1440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2">
                    <a:lumMod val="10000"/>
                  </a:schemeClr>
                </a:solidFill>
              </a:rPr>
              <a:t>Для чего нужен мобильный телефон?</a:t>
            </a:r>
          </a:p>
          <a:p>
            <a:pPr algn="ctr"/>
            <a:r>
              <a:rPr lang="ru-RU" sz="3200" dirty="0" smtClean="0">
                <a:solidFill>
                  <a:schemeClr val="tx2">
                    <a:lumMod val="10000"/>
                  </a:schemeClr>
                </a:solidFill>
              </a:rPr>
              <a:t>1)С </a:t>
            </a:r>
            <a:r>
              <a:rPr lang="ru-RU" sz="3200" dirty="0">
                <a:solidFill>
                  <a:schemeClr val="tx2">
                    <a:lumMod val="10000"/>
                  </a:schemeClr>
                </a:solidFill>
              </a:rPr>
              <a:t>помощью мобильного телефона можно поддерживать отношения с родственниками и друзьями. </a:t>
            </a:r>
            <a:endParaRPr lang="ru-RU" sz="3200" dirty="0" smtClean="0">
              <a:solidFill>
                <a:schemeClr val="tx2">
                  <a:lumMod val="10000"/>
                </a:schemeClr>
              </a:solidFill>
            </a:endParaRPr>
          </a:p>
          <a:p>
            <a:pPr algn="ctr"/>
            <a:r>
              <a:rPr lang="ru-RU" sz="3200" dirty="0" smtClean="0">
                <a:solidFill>
                  <a:schemeClr val="tx2">
                    <a:lumMod val="10000"/>
                  </a:schemeClr>
                </a:solidFill>
              </a:rPr>
              <a:t>2</a:t>
            </a:r>
            <a:r>
              <a:rPr lang="ru-RU" sz="3200" dirty="0">
                <a:solidFill>
                  <a:schemeClr val="tx2">
                    <a:lumMod val="10000"/>
                  </a:schemeClr>
                </a:solidFill>
              </a:rPr>
              <a:t>) </a:t>
            </a:r>
            <a:r>
              <a:rPr lang="ru-RU" sz="3200" dirty="0" smtClean="0">
                <a:solidFill>
                  <a:schemeClr val="tx2">
                    <a:lumMod val="10000"/>
                  </a:schemeClr>
                </a:solidFill>
              </a:rPr>
              <a:t>Можно </a:t>
            </a:r>
            <a:r>
              <a:rPr lang="ru-RU" sz="3200" dirty="0">
                <a:solidFill>
                  <a:schemeClr val="tx2">
                    <a:lumMod val="10000"/>
                  </a:schemeClr>
                </a:solidFill>
              </a:rPr>
              <a:t>найти полезную информацию в интернете. </a:t>
            </a:r>
            <a:endParaRPr lang="ru-RU" sz="3200" dirty="0" smtClean="0">
              <a:solidFill>
                <a:schemeClr val="tx2">
                  <a:lumMod val="10000"/>
                </a:schemeClr>
              </a:solidFill>
            </a:endParaRPr>
          </a:p>
          <a:p>
            <a:pPr algn="ctr"/>
            <a:r>
              <a:rPr lang="ru-RU" sz="3200" dirty="0" smtClean="0">
                <a:solidFill>
                  <a:schemeClr val="tx2">
                    <a:lumMod val="10000"/>
                  </a:schemeClr>
                </a:solidFill>
              </a:rPr>
              <a:t>3</a:t>
            </a:r>
            <a:r>
              <a:rPr lang="ru-RU" sz="3200" dirty="0">
                <a:solidFill>
                  <a:schemeClr val="tx2">
                    <a:lumMod val="10000"/>
                  </a:schemeClr>
                </a:solidFill>
              </a:rPr>
              <a:t>) </a:t>
            </a:r>
            <a:r>
              <a:rPr lang="ru-RU" sz="3200" dirty="0" smtClean="0">
                <a:solidFill>
                  <a:schemeClr val="tx2">
                    <a:lumMod val="10000"/>
                  </a:schemeClr>
                </a:solidFill>
              </a:rPr>
              <a:t>Функция </a:t>
            </a:r>
            <a:r>
              <a:rPr lang="en-US" sz="3200" dirty="0">
                <a:solidFill>
                  <a:schemeClr val="tx2">
                    <a:lumMod val="10000"/>
                  </a:schemeClr>
                </a:solidFill>
              </a:rPr>
              <a:t>GPS </a:t>
            </a:r>
            <a:r>
              <a:rPr lang="ru-RU" sz="3200" dirty="0">
                <a:solidFill>
                  <a:schemeClr val="tx2">
                    <a:lumMod val="10000"/>
                  </a:schemeClr>
                </a:solidFill>
              </a:rPr>
              <a:t>позволяет знать вашим </a:t>
            </a:r>
            <a:r>
              <a:rPr lang="ru-RU" sz="3200" dirty="0" smtClean="0">
                <a:solidFill>
                  <a:schemeClr val="tx2">
                    <a:lumMod val="10000"/>
                  </a:schemeClr>
                </a:solidFill>
              </a:rPr>
              <a:t>родителям, </a:t>
            </a:r>
            <a:r>
              <a:rPr lang="ru-RU" sz="3200" dirty="0">
                <a:solidFill>
                  <a:schemeClr val="tx2">
                    <a:lumMod val="10000"/>
                  </a:schemeClr>
                </a:solidFill>
              </a:rPr>
              <a:t>где вы находитесь.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813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Статьи ученых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11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4704" y="9985"/>
            <a:ext cx="10908704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3203848" y="188640"/>
            <a:ext cx="5832647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dirty="0">
                <a:ln w="50800"/>
                <a:solidFill>
                  <a:schemeClr val="bg1">
                    <a:shade val="50000"/>
                  </a:schemeClr>
                </a:solidFill>
              </a:rPr>
              <a:t>Р</a:t>
            </a:r>
            <a:r>
              <a:rPr lang="ru-RU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азвиваются такие </a:t>
            </a:r>
            <a:r>
              <a:rPr lang="ru-RU" sz="5400" b="1" dirty="0">
                <a:ln w="50800"/>
                <a:solidFill>
                  <a:schemeClr val="bg1">
                    <a:shade val="50000"/>
                  </a:schemeClr>
                </a:solidFill>
              </a:rPr>
              <a:t>болезни: экзема, </a:t>
            </a:r>
            <a:endParaRPr lang="ru-RU" sz="54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r>
              <a:rPr lang="ru-RU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повышенное </a:t>
            </a:r>
            <a:r>
              <a:rPr lang="ru-RU" sz="5400" b="1" dirty="0">
                <a:ln w="50800"/>
                <a:solidFill>
                  <a:schemeClr val="bg1">
                    <a:shade val="50000"/>
                  </a:schemeClr>
                </a:solidFill>
              </a:rPr>
              <a:t>давление, </a:t>
            </a:r>
            <a:endParaRPr lang="ru-RU" sz="54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algn="ctr"/>
            <a:r>
              <a:rPr lang="ru-RU" sz="5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ухудшение зрения.</a:t>
            </a:r>
            <a:endParaRPr lang="ru-RU" sz="5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26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58" y="-1"/>
            <a:ext cx="9156158" cy="6888413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7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520674" y="2699181"/>
            <a:ext cx="658045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ЭКСПЕРИМЕНТ</a:t>
            </a:r>
            <a:endParaRPr lang="ru-RU" sz="6600" b="0" cap="none" spc="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615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584" y="0"/>
            <a:ext cx="10268136" cy="684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32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42" y="0"/>
            <a:ext cx="10283785" cy="6858000"/>
          </a:xfrm>
        </p:spPr>
      </p:pic>
    </p:spTree>
    <p:extLst>
      <p:ext uri="{BB962C8B-B14F-4D97-AF65-F5344CB8AC3E}">
        <p14:creationId xmlns:p14="http://schemas.microsoft.com/office/powerpoint/2010/main" val="196025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Другая 2">
      <a:dk1>
        <a:srgbClr val="BF0000"/>
      </a:dk1>
      <a:lt1>
        <a:srgbClr val="FFFFFF"/>
      </a:lt1>
      <a:dk2>
        <a:srgbClr val="0070C0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654</TotalTime>
  <Words>95</Words>
  <Application>Microsoft Office PowerPoint</Application>
  <PresentationFormat>Экран (4:3)</PresentationFormat>
  <Paragraphs>19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BlackTie</vt:lpstr>
      <vt:lpstr>Классный час</vt:lpstr>
      <vt:lpstr>Презентация PowerPoint</vt:lpstr>
      <vt:lpstr>Презентация PowerPoint</vt:lpstr>
      <vt:lpstr>Презентация PowerPoint</vt:lpstr>
      <vt:lpstr>Статьи ученых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Артём Рябиков</dc:creator>
  <cp:lastModifiedBy>RePack by Diakov</cp:lastModifiedBy>
  <cp:revision>8</cp:revision>
  <dcterms:created xsi:type="dcterms:W3CDTF">2019-04-17T09:41:45Z</dcterms:created>
  <dcterms:modified xsi:type="dcterms:W3CDTF">2019-04-17T20:48:56Z</dcterms:modified>
</cp:coreProperties>
</file>