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1DD0C-5172-42E9-9972-DFC8C97E7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123691-EC85-4F4C-84D6-B1BD98986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DEFEF-A0F0-427C-AACF-113E688B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2E4BB-99A7-4BF8-97B4-7195ADFB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B5B88-7528-4512-BB95-DE61DAE0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1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5769D-81F3-4ABA-8815-0FE33971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2B1A03-F450-4346-88E6-E55BA21FC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654CC-1521-4942-B2F1-E7DDF3CC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2A782-1250-4F9F-B8C8-51D077C1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BD97F-A3B8-4591-97D7-5E6E2F01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0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59F104-F50A-4CCB-B493-1E4DD496A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0F10DF-21EB-4536-B4F2-7657A284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24CBE-3ABD-4799-9EEC-C6920916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FB551-0407-4521-8613-E39EC023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0B039-9D3D-4822-AC43-FE42957D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2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3171-FF06-4D28-B6FF-6B666810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429DB-71F3-4443-8ACF-E5412DCA4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A3CD9-E01D-4408-8234-B2B6291B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80C6B-CEBB-4E54-8CB4-0A585914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ECFBF-4677-400B-947A-A3CC67B1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1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1619A-BC2C-46F1-B119-7092332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43907-2D64-46F0-AD35-C25A8C473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4230A-71C1-41C4-9963-B5C03A25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61B5B-38BA-43E2-9259-4862B81C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63A79-F824-4AF8-B39E-CE684D93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D6353-DB04-4991-9276-A7F8B1C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5B08A-2BA1-4413-90EB-DAA78431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6B34F-9EAC-40E5-9C4F-798B68F05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2E32A7-3E98-4CF6-B57D-A2EC6B96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7203BD-0692-42AC-AF36-795EDBC4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227C05-1DF1-4599-8DE8-B77F5696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034E5-AB89-4F0A-980A-852DA044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BE969E-604A-4740-AEF1-6B57C5E8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BCD06-225B-4B42-9140-C123A61BC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32072F-598B-46D4-AD0B-FC70C9B6A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8C0FAA-8BD9-41B0-95B9-B80159B1C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13FAD2-750D-42C2-917E-4F45FB23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22DEB7-9581-44F9-B699-7F43178A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9A49E0-19F4-4925-AE65-CDC4AD1B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4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5456A-4792-4CFE-BD31-F45CA3F4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EDFB48-75B2-4453-BFDF-3EA3085F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C3DA3E-77B4-4D63-AF4D-00180237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2E280B-E950-4436-B49B-31A01012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8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49A489-6165-4077-A479-89DBAE3E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4303DB-231C-4434-A285-73E81413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E3172-8EBB-4815-8BCC-C21C0BA9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3F1CB-C76D-421E-8937-8C6FC6FE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51969-7C76-499C-B553-7C096B78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9C78DF-AF25-4F13-ABD9-3CA31DECA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DB6-3760-4686-9207-FABAE8DC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45433F-795D-46FA-8AF1-AE8563F3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1F199-ABEB-46BD-B4FA-CFE1B5EE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1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00940-47DA-465D-ABE7-EAB70CDB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CA364B-18AE-420C-8761-013F253CD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59604C-F8C5-4BB3-B3FC-99D6E3FF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74CE1-4900-42A8-8186-2CE76508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6FC947-5D24-43AF-930E-913D6B04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17B86-1446-4A9E-969F-E0F221FB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9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E42D4-C79B-4E7B-9868-18040874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B6DF9-7088-470E-983C-D69F85D0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0AE55-E3AD-4AA5-9651-65E29531E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DF07-A392-471B-BD83-388952A2BCC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6C3A4-0FE7-4FE2-94A7-388DC72D2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87397-4A0A-4EB2-B4BB-DB6AF6148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39D89-0658-4F2E-B3A3-CDA16640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866421-70A7-46CF-80AC-9483A6EE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666"/>
            <a:ext cx="12192000" cy="69156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32515-1DA1-4EA7-A90F-36C8F343D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3CA104-A3C6-4EA6-BD06-9EA23683B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25596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38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F6CC0-EACE-4293-A976-CB86F70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36DBE5-C2CD-4413-B701-5A71B81DF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1FA21-119C-44E4-90FA-0E5C9EBB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5E125C-D182-41BC-A6E3-72075D83D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401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71629-E6AE-4DF4-856B-0630852F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E760FB-F2C5-4A67-A769-4A20D44B4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8355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Хадижат</dc:creator>
  <cp:lastModifiedBy>Хадижат</cp:lastModifiedBy>
  <cp:revision>1</cp:revision>
  <dcterms:created xsi:type="dcterms:W3CDTF">2022-11-24T08:11:57Z</dcterms:created>
  <dcterms:modified xsi:type="dcterms:W3CDTF">2022-11-24T08:20:34Z</dcterms:modified>
</cp:coreProperties>
</file>