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8" r:id="rId3"/>
    <p:sldId id="260" r:id="rId4"/>
    <p:sldId id="264" r:id="rId5"/>
    <p:sldId id="261" r:id="rId6"/>
    <p:sldId id="262" r:id="rId7"/>
    <p:sldId id="263" r:id="rId8"/>
    <p:sldId id="259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6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6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8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55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7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0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7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938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3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23634" y="1"/>
            <a:ext cx="9156700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46401" y="1927226"/>
            <a:ext cx="4415367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564967" y="1927226"/>
            <a:ext cx="4415367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946401" y="4078288"/>
            <a:ext cx="4415367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564967" y="4078288"/>
            <a:ext cx="4415367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147FD-DE68-49C4-A3BF-4633F94956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19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6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4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6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8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4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5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1ED7DA-540F-4C2C-8C35-D5EF7F2A3E3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440ACA-0665-42C7-B97C-AEA78AB3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915g.github.io/img/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4" y="631104"/>
            <a:ext cx="3973080" cy="55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7018" y="232998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«</a:t>
            </a:r>
            <a:r>
              <a:rPr lang="ru-RU" sz="3600" b="1" i="0" dirty="0" smtClean="0">
                <a:effectLst/>
                <a:latin typeface="Monotype Corsiva" panose="03010101010201010101" pitchFamily="66" charset="0"/>
              </a:rPr>
              <a:t>Учиться можно только весело. Чтобы переварить знания, надо поглощать их с аппетитом» </a:t>
            </a:r>
          </a:p>
          <a:p>
            <a:endParaRPr lang="ru-RU" sz="3600" b="1" i="0" dirty="0" smtClean="0">
              <a:effectLst/>
              <a:latin typeface="Monotype Corsiva" panose="03010101010201010101" pitchFamily="66" charset="0"/>
            </a:endParaRPr>
          </a:p>
          <a:p>
            <a:r>
              <a:rPr lang="ru-RU" sz="3200" b="1" i="0" dirty="0" smtClean="0">
                <a:effectLst/>
                <a:latin typeface="Monotype Corsiva" panose="03010101010201010101" pitchFamily="66" charset="0"/>
              </a:rPr>
              <a:t>                             Анатоль Франц</a:t>
            </a:r>
            <a:endParaRPr lang="ru-RU" sz="3200" b="1" i="0" dirty="0"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156" t="17250" r="15132" b="14411"/>
          <a:stretch/>
        </p:blipFill>
        <p:spPr>
          <a:xfrm>
            <a:off x="1311562" y="-14271"/>
            <a:ext cx="9781309" cy="68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сы торговые Seller SL-201 P-15 LSD - OOO &quot;Витэл&quot;, Ростов-на-Дон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r="18776"/>
          <a:stretch/>
        </p:blipFill>
        <p:spPr bwMode="auto">
          <a:xfrm>
            <a:off x="967409" y="1122483"/>
            <a:ext cx="2376265" cy="30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екторный клипарт скачать, векторные рисунки, векторные изображения, векторные картинки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4" b="19290"/>
          <a:stretch/>
        </p:blipFill>
        <p:spPr bwMode="auto">
          <a:xfrm>
            <a:off x="1528665" y="4852632"/>
            <a:ext cx="6288633" cy="9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упить часы Tourbillon Gold Bridge WG Girard-Perregaux 1966 Tourbillon with Gold Bridge по самой лучшей цен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4798" r="11799" b="8833"/>
          <a:stretch/>
        </p:blipFill>
        <p:spPr bwMode="auto">
          <a:xfrm>
            <a:off x="3736877" y="1087875"/>
            <a:ext cx="1872208" cy="30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Геометрия - Энциклопедия Кольера - Энциклопедии &amp; Словар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1795" r="65053" b="78718"/>
          <a:stretch/>
        </p:blipFill>
        <p:spPr bwMode="auto">
          <a:xfrm>
            <a:off x="5845510" y="2077278"/>
            <a:ext cx="2473542" cy="1955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cdn01.ru/files/users/images/6c/1c/6c1c01eac3a08022505a3fc2c458c5e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28837" r="16402" b="6104"/>
          <a:stretch/>
        </p:blipFill>
        <p:spPr bwMode="auto">
          <a:xfrm>
            <a:off x="8461275" y="1550324"/>
            <a:ext cx="2709595" cy="21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simpalsmedia.com/marketplace/products/original/69129da433587dc70f272cd21627622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36" y="3951596"/>
            <a:ext cx="3114072" cy="21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2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061" y="1977887"/>
            <a:ext cx="1002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18°, 36°, 54°, 72°, 90°, 108°, 126°, 144°, 162°, 180°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2492240" y="1379342"/>
            <a:ext cx="596348" cy="3086101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7364071" y="976809"/>
            <a:ext cx="596348" cy="4036942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860235" y="2922104"/>
            <a:ext cx="19878" cy="1311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424499" y="2922104"/>
            <a:ext cx="19878" cy="1311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8442" y="3489478"/>
            <a:ext cx="293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4213" y="4454943"/>
            <a:ext cx="293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5157" y="3649057"/>
            <a:ext cx="293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тупые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9357" y="4454943"/>
            <a:ext cx="3255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Spiritualitie Of The Snake Religion Nairaland - maoxiandao.a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2370" r="3371" b="2812"/>
          <a:stretch/>
        </p:blipFill>
        <p:spPr bwMode="auto">
          <a:xfrm>
            <a:off x="3127591" y="651325"/>
            <a:ext cx="5777872" cy="55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36" y="678865"/>
            <a:ext cx="8142786" cy="55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ранспортир пластиковый прозрачный Стамм ТР13 тонированный, 180*, 10с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8" y="1124497"/>
            <a:ext cx="7879298" cy="49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055468" y="679452"/>
            <a:ext cx="7797800" cy="660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i="1" dirty="0" smtClean="0"/>
              <a:t>         </a:t>
            </a:r>
            <a:r>
              <a:rPr lang="ru-RU" alt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транспортиров.</a:t>
            </a:r>
          </a:p>
        </p:txBody>
      </p:sp>
      <p:pic>
        <p:nvPicPr>
          <p:cNvPr id="11264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8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8833" y="1373503"/>
            <a:ext cx="2879725" cy="2808287"/>
          </a:xfrm>
          <a:noFill/>
        </p:spPr>
      </p:pic>
      <p:pic>
        <p:nvPicPr>
          <p:cNvPr id="11264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578" y="1522729"/>
            <a:ext cx="3987109" cy="2476184"/>
          </a:xfrm>
          <a:noFill/>
        </p:spPr>
      </p:pic>
      <p:pic>
        <p:nvPicPr>
          <p:cNvPr id="112651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9557" y="4065108"/>
            <a:ext cx="3978275" cy="2165350"/>
          </a:xfrm>
          <a:noFill/>
        </p:spPr>
      </p:pic>
      <p:pic>
        <p:nvPicPr>
          <p:cNvPr id="112653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578" y="4142896"/>
            <a:ext cx="3924300" cy="2087562"/>
          </a:xfrm>
          <a:noFill/>
        </p:spPr>
      </p:pic>
    </p:spTree>
    <p:extLst>
      <p:ext uri="{BB962C8B-B14F-4D97-AF65-F5344CB8AC3E}">
        <p14:creationId xmlns:p14="http://schemas.microsoft.com/office/powerpoint/2010/main" val="1724294528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0462" t="37424" r="19353" b="30630"/>
          <a:stretch/>
        </p:blipFill>
        <p:spPr bwMode="auto">
          <a:xfrm>
            <a:off x="2889942" y="1653310"/>
            <a:ext cx="6549622" cy="4544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4182" y="794327"/>
            <a:ext cx="586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 для самопроверки: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48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Monotype Corsiva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Виды транспортиров.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Снежана Можаева</dc:creator>
  <cp:lastModifiedBy>Снежана Можаева</cp:lastModifiedBy>
  <cp:revision>6</cp:revision>
  <dcterms:created xsi:type="dcterms:W3CDTF">2019-04-29T19:15:19Z</dcterms:created>
  <dcterms:modified xsi:type="dcterms:W3CDTF">2019-04-29T20:57:22Z</dcterms:modified>
</cp:coreProperties>
</file>