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666"/>
    <a:srgbClr val="EBD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4E8172-205D-41A6-9C3D-820B95D8889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682898-81A1-428D-9542-25E595CE49D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613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8172-205D-41A6-9C3D-820B95D8889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2898-81A1-428D-9542-25E595CE4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8172-205D-41A6-9C3D-820B95D8889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2898-81A1-428D-9542-25E595CE4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1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8172-205D-41A6-9C3D-820B95D8889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2898-81A1-428D-9542-25E595CE4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3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C4E8172-205D-41A6-9C3D-820B95D8889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682898-81A1-428D-9542-25E595CE49D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38615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8172-205D-41A6-9C3D-820B95D8889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2898-81A1-428D-9542-25E595CE4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08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8172-205D-41A6-9C3D-820B95D8889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2898-81A1-428D-9542-25E595CE4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808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8172-205D-41A6-9C3D-820B95D8889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2898-81A1-428D-9542-25E595CE4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8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8172-205D-41A6-9C3D-820B95D8889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2898-81A1-428D-9542-25E595CE4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9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C4E8172-205D-41A6-9C3D-820B95D8889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5682898-81A1-428D-9542-25E595CE49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3785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C4E8172-205D-41A6-9C3D-820B95D8889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5682898-81A1-428D-9542-25E595CE4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8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4E8172-205D-41A6-9C3D-820B95D8889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682898-81A1-428D-9542-25E595CE49D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177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ГОРОД</a:t>
            </a:r>
            <a:r>
              <a:rPr lang="ru-RU" sz="7200" dirty="0" smtClean="0"/>
              <a:t> </a:t>
            </a:r>
            <a:r>
              <a:rPr lang="ru-RU" sz="7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ПЕШЕХОДНИКОВ</a:t>
            </a:r>
            <a:endParaRPr lang="ru-RU" sz="7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s://i.mycdn.me/i?r=AzEPZsRbOZEKgBhR0XGMT1RkqmuNV7faN7Lj-1RPfKaEuaaKTM5SRkZCeTgDn6uOy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38" y="1468582"/>
            <a:ext cx="7769380" cy="512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9/9e/Italian_traffic_signs_-_senso_proibito_%28early%29.svg/1200px-Italian_traffic_signs_-_senso_proibito_%28early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92" y="595745"/>
            <a:ext cx="5555673" cy="55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t2.depositphotos.com/7458252/10904/i/950/depositphotos_109045330-stock-photo-polish-traffic-sign-pedestrian-underp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39" y="821893"/>
            <a:ext cx="5149417" cy="514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Сколько глаз у светофора?</a:t>
            </a:r>
            <a:endParaRPr lang="ru-RU" sz="8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316" name="Picture 4" descr="https://i.siteapi.org/z5ZC6nCR8o84Hg-3VeZukt9WToA=/0x0:188x436/d2e09a45782b9f1.s2.siteapi.org/img/o5lpoqbifms0ogsw0g8kcoow8kc8g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593" y="2461117"/>
            <a:ext cx="1895903" cy="43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 дороге кто идет?</a:t>
            </a:r>
            <a:endParaRPr lang="ru-RU" sz="8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338" name="Picture 2" descr="https://www.clipartmax.com/png/full/37-374642_student-school-clip-art-school-boy-vector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1" y="2802660"/>
            <a:ext cx="2156116" cy="40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Если красный «глаз» горит, то о чем он говорит?</a:t>
            </a:r>
            <a:endParaRPr lang="ru-RU" sz="8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364" name="Picture 4" descr="https://www.vippng.com/png/full/236-2368166_red-glare-transparent-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24" y="-1581000"/>
            <a:ext cx="8670013" cy="487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7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Если зеленый «глаз» горит, то о чем он говорит?</a:t>
            </a:r>
            <a:endParaRPr lang="ru-RU" sz="8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6" name="Picture 2" descr="https://freepngimg.com/thumb/light/69341-star-efficacy-twinkle-light-green-lumino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699" y="-1260764"/>
            <a:ext cx="4336473" cy="43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8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Где мы автобус ждем?</a:t>
            </a:r>
            <a:endParaRPr lang="ru-RU" sz="8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418" name="Picture 10" descr="https://www.pngarts.com/files/4/School-Bus-PNG-Pho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3944648"/>
            <a:ext cx="4161931" cy="29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Где разрешено играть детям?</a:t>
            </a:r>
            <a:endParaRPr lang="ru-RU" sz="8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6" name="Picture 4" descr="https://phonoteka.org/uploads/posts/2021-04/1619808973_29-phonoteka_org-p-fon-tantsevalnii-detskii-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23" y="2343775"/>
            <a:ext cx="9559526" cy="675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Если ты едешь в автобусе или автомобиле, то ты..?</a:t>
            </a:r>
            <a:endParaRPr lang="ru-RU" sz="8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458" name="Picture 2" descr="https://www.clipartmax.com/png/full/261-2611018_student-school-child-stock-photography-welcome-back-to-school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4411078"/>
            <a:ext cx="4009102" cy="24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Голос автомобиля?</a:t>
            </a:r>
            <a:endParaRPr lang="ru-RU" sz="8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482" name="Picture 2" descr="https://www.pinclipart.com/picdir/big/556-5568476_clipart-cars-orange-vector-cartoon-car-png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6" y="4494171"/>
            <a:ext cx="2736069" cy="22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0dedd1433038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7/1626269770_44-kartinkin-com-p-fon-dlya-konverta-krasivo-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04" y="405101"/>
            <a:ext cx="9318778" cy="621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rused.ru/irk-mdou18/wp-content/uploads/sites/31/2019/10/php0iXqnD_Prilozhenie-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" y="2955926"/>
            <a:ext cx="2892015" cy="42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Какие бывают знаки?</a:t>
            </a:r>
            <a:endParaRPr lang="ru-RU" sz="5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предупреждающие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предписывающие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21506" name="Picture 2" descr="https://thepresentation.ru/img/tmb/4/349359/ee9b364b17c1b01e25d6647491ff1d23-800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9" y="2909887"/>
            <a:ext cx="4767832" cy="357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ds05.infourok.ru/uploads/ex/079b/00111e9a-ccdb5cb8/1/img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64" y="2909887"/>
            <a:ext cx="4767833" cy="357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33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Можно кататься на велосипеде: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s://189131.selcdn.ru/leonardo/uploadsForSiteId/200282/texteditor/9c5a47f4-d8c5-4456-82f2-7168e45c0b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98" y="1019489"/>
            <a:ext cx="5746350" cy="30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dou84.obrku.ru/images/muz.ruk/RrWXaciom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98" y="4054700"/>
            <a:ext cx="5746350" cy="303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65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Нельзя кататься на велосипеде: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s://1.bp.blogspot.com/-eJdgJK1hHFo/XpRfviONH-I/AAAAAAAABII/ADmFm33NqKUk4MTaKCj2OeejLxjIzoWqwCLcBGAsYHQ/s1600/img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7" y="1777535"/>
            <a:ext cx="4585853" cy="263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theslide.ru/img/thumbs/a31e473bdcc863980e30156d37a86f43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6" y="4358360"/>
            <a:ext cx="4585853" cy="263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47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Найди правильную картинку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 descr="https://borksk.lenobl.muzkult.ru/media/2021/07/30/1303599076/10.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48" y="1294706"/>
            <a:ext cx="2973886" cy="244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ds05.infourok.ru/uploads/ex/05c4/00173743-3151028a/hello_html_m4f5784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12" y="1294707"/>
            <a:ext cx="2973886" cy="244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https://stavsad51.ru/wp-content/uploads/sites/27/2020/11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48" y="4190306"/>
            <a:ext cx="2973886" cy="244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https://xn--38-kmc.xn--80aafey1amqq.xn--d1acj3b/images/events/cover/e5d75e8e09f94f6fe0ba08128c41c9f6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12" y="4190306"/>
            <a:ext cx="2973886" cy="244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Какие дети переходят дорогу правильно?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2" name="Picture 2" descr="https://fsd.kopilkaurokov.ru/up/html/2017/04/19/k_58f7c63111d4e/410435_6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55" y="1717964"/>
            <a:ext cx="5902036" cy="50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Занятие окончено!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26630" name="Picture 6" descr="https://www.pinclipart.com/picdir/big/0-4677_clip-art-black-and-white-traffic-burglar-transp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4274419"/>
            <a:ext cx="2622329" cy="25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24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rused.ru/irk-mdou18/wp-content/uploads/sites/31/2019/10/php0iXqnD_Prilozhenie-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" y="2955926"/>
            <a:ext cx="2892015" cy="42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iga-talantov.ru/wp-content/uploads/2020/06/363-3639303_envelope-png-download-image-paper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60" y="429490"/>
            <a:ext cx="7003441" cy="61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393758">
            <a:off x="4103853" y="1943964"/>
            <a:ext cx="4610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briola" panose="04040605051002020D02" pitchFamily="82" charset="0"/>
              </a:rPr>
              <a:t>Дорогие мои мальчики и девочки!</a:t>
            </a:r>
          </a:p>
          <a:p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smtClean="0">
                <a:latin typeface="Gabriola" panose="04040605051002020D02" pitchFamily="82" charset="0"/>
              </a:rPr>
              <a:t>       Я очень много о вас слышал. Мне рассказали, что вы самые хорошие, смелые,</a:t>
            </a:r>
          </a:p>
          <a:p>
            <a:r>
              <a:rPr lang="ru-RU" dirty="0" smtClean="0">
                <a:latin typeface="Gabriola" panose="04040605051002020D02" pitchFamily="82" charset="0"/>
              </a:rPr>
              <a:t>Сообразительные, внимательные, умные и веселые. Поэтому именно вам я хочу</a:t>
            </a:r>
          </a:p>
          <a:p>
            <a:r>
              <a:rPr lang="ru-RU" dirty="0" smtClean="0">
                <a:latin typeface="Gabriola" panose="04040605051002020D02" pitchFamily="82" charset="0"/>
              </a:rPr>
              <a:t>Поручить распутать непростое дело. Так вот: в нашем городе творятся </a:t>
            </a:r>
            <a:r>
              <a:rPr lang="ru-RU" dirty="0" err="1" smtClean="0">
                <a:latin typeface="Gabriola" panose="04040605051002020D02" pitchFamily="82" charset="0"/>
              </a:rPr>
              <a:t>мистичес</a:t>
            </a:r>
            <a:r>
              <a:rPr lang="ru-RU" dirty="0" smtClean="0">
                <a:latin typeface="Gabriola" panose="04040605051002020D02" pitchFamily="82" charset="0"/>
              </a:rPr>
              <a:t>-</a:t>
            </a:r>
          </a:p>
          <a:p>
            <a:r>
              <a:rPr lang="ru-RU" dirty="0" smtClean="0">
                <a:latin typeface="Gabriola" panose="04040605051002020D02" pitchFamily="82" charset="0"/>
              </a:rPr>
              <a:t>кие неизведанные дела…</a:t>
            </a: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9086071">
            <a:off x="3951619" y="3171727"/>
            <a:ext cx="790232" cy="1576637"/>
          </a:xfrm>
          <a:prstGeom prst="rect">
            <a:avLst/>
          </a:prstGeom>
          <a:solidFill>
            <a:srgbClr val="EBD3AE"/>
          </a:solidFill>
          <a:ln>
            <a:solidFill>
              <a:srgbClr val="EBD3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bumagu_mn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80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E6666"/>
                </a:solidFill>
              </a:rPr>
              <a:t>Как попасть в город «</a:t>
            </a:r>
            <a:r>
              <a:rPr lang="ru-RU" sz="5400" dirty="0" err="1" smtClean="0">
                <a:solidFill>
                  <a:srgbClr val="FE6666"/>
                </a:solidFill>
              </a:rPr>
              <a:t>Пешеходников</a:t>
            </a:r>
            <a:r>
              <a:rPr lang="ru-RU" sz="5400" dirty="0" smtClean="0">
                <a:solidFill>
                  <a:srgbClr val="FE6666"/>
                </a:solidFill>
              </a:rPr>
              <a:t>»?</a:t>
            </a:r>
            <a:endParaRPr lang="ru-RU" sz="5400" dirty="0">
              <a:solidFill>
                <a:srgbClr val="FE6666"/>
              </a:solidFill>
            </a:endParaRPr>
          </a:p>
        </p:txBody>
      </p:sp>
      <p:pic>
        <p:nvPicPr>
          <p:cNvPr id="5122" name="Picture 2" descr="https://www.freepngimg.com/thumb/emoji/65023-thought-thinking-emoji-free-hq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7" y="2391248"/>
            <a:ext cx="4056059" cy="40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r1.nubex.ru/s2911-3c9/f2720_e8/s1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uki-na-ulice-goro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hop.safework.ru/upload/iblock/2d0/2d03270110029d30f42f9d1d1622cf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88" y="460445"/>
            <a:ext cx="5979031" cy="59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514" y="304799"/>
            <a:ext cx="4627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Если ты поставил ногу на проезжую дорогу,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Обрати вниманье, друг: знак дорожный – красный круг,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Человек, идущий в черном, </a:t>
            </a:r>
            <a:r>
              <a:rPr lang="ru-RU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кросную</a:t>
            </a:r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чертой зачеркнут.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И дорога, вроде, но… Здесь ходить запрещено!</a:t>
            </a:r>
            <a:endParaRPr lang="ru-RU" sz="24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.pixabay.com/photo/2013/07/13/13/16/bicycle-lane-160714__4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3" y="590837"/>
            <a:ext cx="5461865" cy="54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509" y="452291"/>
            <a:ext cx="3971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На машинах здесь, друзья,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Ехать никому нельзя,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Можно ехать, знайте, дети,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Только на велосипеде!</a:t>
            </a:r>
            <a:endParaRPr lang="ru-RU" sz="24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6/62/Italian_traffic_signs_-_semaforo_verticale.svg/1200px-Italian_traffic_signs_-_semaforo_vertica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48" y="526472"/>
            <a:ext cx="6175618" cy="54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ultiurok.ru/img/291242/image_5fb2576e551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32" y="716540"/>
            <a:ext cx="6034787" cy="54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82</TotalTime>
  <Words>216</Words>
  <Application>Microsoft Office PowerPoint</Application>
  <PresentationFormat>Широкоэкранный</PresentationFormat>
  <Paragraphs>32</Paragraphs>
  <Slides>25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Corbel</vt:lpstr>
      <vt:lpstr>Gabriola</vt:lpstr>
      <vt:lpstr>Gill Sans MT</vt:lpstr>
      <vt:lpstr>Impact</vt:lpstr>
      <vt:lpstr>Badge</vt:lpstr>
      <vt:lpstr>ГОРОД ПЕШЕХОДНИКОВ</vt:lpstr>
      <vt:lpstr>Презентация PowerPoint</vt:lpstr>
      <vt:lpstr>Презентация PowerPoint</vt:lpstr>
      <vt:lpstr>Как попасть в город «Пешеходников»?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глаз у светофора?</vt:lpstr>
      <vt:lpstr>По дороге кто идет?</vt:lpstr>
      <vt:lpstr>Если красный «глаз» горит, то о чем он говорит?</vt:lpstr>
      <vt:lpstr>Если зеленый «глаз» горит, то о чем он говорит?</vt:lpstr>
      <vt:lpstr>Где мы автобус ждем?</vt:lpstr>
      <vt:lpstr>Где разрешено играть детям?</vt:lpstr>
      <vt:lpstr>Если ты едешь в автобусе или автомобиле, то ты..?</vt:lpstr>
      <vt:lpstr>Голос автомобиля?</vt:lpstr>
      <vt:lpstr>Какие бывают знаки?</vt:lpstr>
      <vt:lpstr>Можно кататься на велосипеде:</vt:lpstr>
      <vt:lpstr>Нельзя кататься на велосипеде:</vt:lpstr>
      <vt:lpstr>Найди правильную картинку</vt:lpstr>
      <vt:lpstr>Какие дети переходят дорогу правильно?</vt:lpstr>
      <vt:lpstr>Занятие окончено!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ПЕШЕХОДНИКОВ</dc:title>
  <dc:creator>DNS</dc:creator>
  <cp:lastModifiedBy>DNS</cp:lastModifiedBy>
  <cp:revision>20</cp:revision>
  <dcterms:created xsi:type="dcterms:W3CDTF">2022-04-10T13:55:19Z</dcterms:created>
  <dcterms:modified xsi:type="dcterms:W3CDTF">2022-04-10T15:25:25Z</dcterms:modified>
</cp:coreProperties>
</file>