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3" r:id="rId6"/>
    <p:sldId id="260" r:id="rId7"/>
    <p:sldId id="261" r:id="rId8"/>
    <p:sldId id="262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705" autoAdjust="0"/>
  </p:normalViewPr>
  <p:slideViewPr>
    <p:cSldViewPr>
      <p:cViewPr varScale="1">
        <p:scale>
          <a:sx n="83" d="100"/>
          <a:sy n="83" d="100"/>
        </p:scale>
        <p:origin x="-158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  <p:transition spd="slow">
    <p:wheel spokes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 spd="slow">
    <p:wheel spokes="1"/>
  </p:transition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899592" y="404664"/>
            <a:ext cx="7992888" cy="151216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7200" b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  <a:ea typeface="PMingLiU-ExtB" pitchFamily="18" charset="-120"/>
                <a:cs typeface="Khmer UI" pitchFamily="34" charset="0"/>
              </a:rPr>
              <a:t>Доходы семьи</a:t>
            </a:r>
            <a:endParaRPr lang="ru-RU" sz="7200" b="1" dirty="0">
              <a:solidFill>
                <a:schemeClr val="accent1">
                  <a:lumMod val="50000"/>
                </a:schemeClr>
              </a:solidFill>
              <a:latin typeface="Bookman Old Style" pitchFamily="18" charset="0"/>
              <a:ea typeface="PMingLiU-ExtB" pitchFamily="18" charset="-120"/>
              <a:cs typeface="Khmer UI" pitchFamily="34" charset="0"/>
            </a:endParaRPr>
          </a:p>
        </p:txBody>
      </p:sp>
      <p:pic>
        <p:nvPicPr>
          <p:cNvPr id="5" name="Рисунок 4" descr="https://thumbs.dreamstime.com/b/%D1%81%D0%B5%D0%BC%D1%8C%D1%8F-%D0%BE%D0%BA%D0%BE-%D0%BE-%D0%BE%D0%BC%D0%B0-%D0%B6%D0%B8-%D0%BE%D0%B3%D0%BE-8917617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4" y="1916832"/>
            <a:ext cx="5904656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s://im0-tub-ru.yandex.net/i?id=4870cf5cb582371e109b2dde5d882f7a&amp;n=13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3356992"/>
            <a:ext cx="2520280" cy="3140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/>
          </a:bodyPr>
          <a:lstStyle/>
          <a:p>
            <a:r>
              <a:rPr lang="ru-RU" sz="6600" b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Семья</a:t>
            </a:r>
            <a:endParaRPr lang="ru-RU" sz="6600" b="1" dirty="0">
              <a:solidFill>
                <a:schemeClr val="accent1">
                  <a:lumMod val="50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708525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Се</a:t>
            </a:r>
            <a:endParaRPr lang="ru-RU" dirty="0"/>
          </a:p>
        </p:txBody>
      </p:sp>
      <p:pic>
        <p:nvPicPr>
          <p:cNvPr id="8" name="Рисунок 7" descr="https://i.pinimg.com/originals/ef/60/51/ef6051cb74dadf686775baa2ef65b45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484784"/>
            <a:ext cx="5040560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5724128" y="1556792"/>
            <a:ext cx="3096344" cy="378565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Семья - это близкие люди. Это несколько человек: мама, папа, я, братик, сестричка, бабушка, дедушка. Но семьи у всех разные, не у всех есть перечисленные члены семьи. </a:t>
            </a:r>
            <a:endParaRPr lang="ru-RU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png.pngtree.com/illustration/20190226/ourmid/pngtree-medical-pharmacy-buy-medicine-hand-painted-image_1260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60648"/>
            <a:ext cx="4248472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https://assets.entrepreneur.com/content/3x2/2000/20180817165443-Gasolina.jpe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836712"/>
            <a:ext cx="4176464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https://st2.depositphotos.com/1310390/7212/v/950/depositphotos_72127187-stock-illustration-woman-shopping-in-grocery-store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576" y="3284984"/>
            <a:ext cx="4216441" cy="3462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thumbs.dreamstime.com/b/%D0%B6%D0%B5%D0%BD%D1%89%D0%B8%D0%BD%D0%B0-%D0%B4%D0%B5%D0%B3-%D0%B1%D0%B8%D0%B7%D0%BD%D0%B5%D1%81%D0%BC%D0%B5%D0%BD%D0%B0-540294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1052736"/>
            <a:ext cx="7056784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179512" y="332656"/>
            <a:ext cx="896448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З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арплата папы и зарплата</a:t>
            </a:r>
            <a:r>
              <a:rPr kumimoji="0" lang="ru-RU" sz="3600" b="1" i="0" u="none" strike="noStrike" cap="none" normalizeH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мамы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Palatino Linotype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Palatino Linotype" pitchFamily="18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liter.kz/wp-content/uploads/2020/01/asp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268760"/>
            <a:ext cx="8136904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187624" y="332656"/>
            <a:ext cx="6840760" cy="646331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        Детское пособие</a:t>
            </a:r>
            <a:endParaRPr lang="ru-RU" sz="3600" b="1" dirty="0">
              <a:solidFill>
                <a:schemeClr val="accent1">
                  <a:lumMod val="50000"/>
                </a:schemeClr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rbsmi.ru/upload/iblock/6b4/6b47d3664ac063af07b16f6f5fe615ff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980728"/>
            <a:ext cx="6984776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0" y="188640"/>
            <a:ext cx="8892480" cy="648072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      Пенсии дедушки и бабушки</a:t>
            </a:r>
            <a:endParaRPr lang="ru-RU" sz="3600" b="1" dirty="0">
              <a:solidFill>
                <a:schemeClr val="accent1">
                  <a:lumMod val="50000"/>
                </a:schemeClr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omiliya.org/sites/default/files/styles/large/public/img_materials/skorog.jpg?itok=lkUTMq6r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688" y="1412776"/>
            <a:ext cx="5400600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95536" y="548680"/>
            <a:ext cx="7344816" cy="707886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      Стипендия студента</a:t>
            </a:r>
            <a:endParaRPr lang="ru-RU" sz="4000" b="1" dirty="0">
              <a:solidFill>
                <a:schemeClr val="accent1">
                  <a:lumMod val="50000"/>
                </a:schemeClr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s://img2.freepng.ru/20180613/atk/kisspng-real-estate-house-estate-agent-apartment-property-veterans-united-home-loans-5b21aca4eb5539.481920851528933540963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404664"/>
            <a:ext cx="3384376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https://im0-tub-ru.yandex.net/i?id=5759804ada0edd93797d2152392ba54a&amp;n=33&amp;w=150&amp;h=150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260648"/>
            <a:ext cx="2808312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s://avatars.mds.yandex.net/get-zen_doc/164147/pub_5ab4af41799d9d0bc67850a0_5ab4af6f9d5cb37295235125/scale_1200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83768" y="3573016"/>
            <a:ext cx="3932289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683568" y="3068960"/>
            <a:ext cx="3528392" cy="461665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  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0" y="2924944"/>
            <a:ext cx="4973754" cy="461665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Продажа имущества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rot="10800000" flipV="1">
            <a:off x="1043605" y="2935542"/>
            <a:ext cx="2520281" cy="461665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    Подарок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79712" y="6021288"/>
            <a:ext cx="6675839" cy="461665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    Премия папы или мамы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454</TotalTime>
  <Words>70</Words>
  <Application>Microsoft Office PowerPoint</Application>
  <PresentationFormat>Экран (4:3)</PresentationFormat>
  <Paragraphs>12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Апекс</vt:lpstr>
      <vt:lpstr>Доходы семьи</vt:lpstr>
      <vt:lpstr>Семья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Доходы семьи</dc:title>
  <dc:creator>Трубочист</dc:creator>
  <cp:lastModifiedBy>Трубочист</cp:lastModifiedBy>
  <cp:revision>49</cp:revision>
  <dcterms:created xsi:type="dcterms:W3CDTF">2020-04-25T04:39:08Z</dcterms:created>
  <dcterms:modified xsi:type="dcterms:W3CDTF">2020-04-26T07:06:58Z</dcterms:modified>
</cp:coreProperties>
</file>