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3" r:id="rId6"/>
    <p:sldId id="262" r:id="rId7"/>
    <p:sldId id="260" r:id="rId8"/>
    <p:sldId id="261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6" autoAdjust="0"/>
    <p:restoredTop sz="99226" autoAdjust="0"/>
  </p:normalViewPr>
  <p:slideViewPr>
    <p:cSldViewPr snapToGrid="0">
      <p:cViewPr varScale="1">
        <p:scale>
          <a:sx n="76" d="100"/>
          <a:sy n="76" d="100"/>
        </p:scale>
        <p:origin x="18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9F3C7-B9CC-482B-904E-6CEBF01CE9A0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2E3BB-23F1-46B9-9359-AFB08F75D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559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2E3BB-23F1-46B9-9359-AFB08F75D0B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180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17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026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033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70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2790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413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87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83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084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67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3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25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880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167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804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471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61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8407" y="294468"/>
            <a:ext cx="7833088" cy="1450442"/>
          </a:xfrm>
        </p:spPr>
        <p:txBody>
          <a:bodyPr/>
          <a:lstStyle/>
          <a:p>
            <a:pPr algn="ctr"/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прогимназия №698 Московского района Санкт-Петербурга «Пансион»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Государственное бюджетное общеобразовательное учреждения детский сад № 17 Московского района Санкт-Петербург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4559" y="2265027"/>
            <a:ext cx="7915902" cy="4353521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Школа для заботливых родителей</a:t>
            </a:r>
          </a:p>
          <a:p>
            <a:pPr algn="ctr"/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«Конструирование как средство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развития речи у детей </a:t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старшего дошкольного возраста»</a:t>
            </a:r>
          </a:p>
          <a:p>
            <a:pPr algn="ctr"/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90C22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90C22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Учитель-логопед </a:t>
            </a:r>
          </a:p>
          <a:p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высшей категории: Кучук Е.В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</a:p>
          <a:p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Учитель-логопед</a:t>
            </a:r>
          </a:p>
          <a:p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первой категории</a:t>
            </a:r>
            <a:r>
              <a:rPr lang="en-US" sz="19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Фролова С.А.</a:t>
            </a:r>
          </a:p>
          <a:p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49565" cy="18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29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393" y="163398"/>
            <a:ext cx="8596668" cy="72325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СВЯЗНАЯ РЕЧЬ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3914" y="723106"/>
            <a:ext cx="3880874" cy="57626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«Придумай историю»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52353" y="1408478"/>
            <a:ext cx="3346383" cy="2213277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01160" y="735651"/>
            <a:ext cx="4185618" cy="57626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«Расскажи сказку»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643813" y="1545814"/>
            <a:ext cx="2971800" cy="21689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3813" y="3745788"/>
            <a:ext cx="3457734" cy="32886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52999" y="4110601"/>
            <a:ext cx="65908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сказку».                                                                                                            Дети с двух лет используют в играх предметы-заменители. Палочка может быть: ложкой, карандашом, губной помадой.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46685" y="6158451"/>
            <a:ext cx="2483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шапочка</a:t>
            </a:r>
          </a:p>
        </p:txBody>
      </p:sp>
    </p:spTree>
    <p:extLst>
      <p:ext uri="{BB962C8B-B14F-4D97-AF65-F5344CB8AC3E}">
        <p14:creationId xmlns:p14="http://schemas.microsoft.com/office/powerpoint/2010/main" val="3118279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9898" y="464950"/>
            <a:ext cx="926798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заключении можно сказать, что конструирование является практически незаменимой игрой для любого ребёнка. Оно развивает не только логику, воображение, усидчивость, самостоятельность, но и сенсомоторную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сферу (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взаимокоординация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ощущения и восприятия с двигательной активностью ), которая является неотъемлемой частью развития всех компонентов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       ( фонетика, лексика, грамматический строй речи, связная речь ). Вероятно, нет идеальных игрушек, но конструкторы, сочетая в себе красоту, безопасность, прочность и бесконечную вариативность, фантазию, коммуникативные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качества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(умение общаться в игре). Развивают творческие способности ребенка, приближаются к идеалу.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20244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591" y="502167"/>
            <a:ext cx="62911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Играйте вместе с детьми.</a:t>
            </a:r>
          </a:p>
        </p:txBody>
      </p:sp>
      <p:sp>
        <p:nvSpPr>
          <p:cNvPr id="4" name="AutoShape 2" descr="blob:https://xn--80affa3aj0al.xn--80asehdb/7b3baee5-d4ca-4b0d-a8d9-2ec375c959b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2" b="99469" l="267" r="984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7113" y="1210053"/>
            <a:ext cx="6534228" cy="43735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17113" y="5752789"/>
            <a:ext cx="62911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</a:p>
          <a:p>
            <a:pPr algn="ctr"/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18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5464"/>
            <a:ext cx="8596668" cy="1100380"/>
          </a:xfrm>
        </p:spPr>
        <p:txBody>
          <a:bodyPr>
            <a:normAutofit fontScale="90000"/>
          </a:bodyPr>
          <a:lstStyle/>
          <a:p>
            <a:pPr algn="r"/>
            <a:r>
              <a:rPr lang="ru-RU" sz="2200" dirty="0"/>
              <a:t>«Конструируя, ребёнок действует,</a:t>
            </a:r>
            <a:br>
              <a:rPr lang="ru-RU" sz="2200" dirty="0"/>
            </a:br>
            <a:r>
              <a:rPr lang="ru-RU" sz="2200" dirty="0"/>
              <a:t> как зодчий, возводящий здание собственного интеллекта» </a:t>
            </a:r>
            <a:br>
              <a:rPr lang="ru-RU" sz="2200" dirty="0"/>
            </a:br>
            <a:r>
              <a:rPr lang="ru-RU" sz="2200" dirty="0"/>
              <a:t>Жан Пиаже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6462" y="1425844"/>
            <a:ext cx="7594170" cy="571887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видами деятельности в дошкольном возрасте является игровая и конструктивная деятельности.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- продуктивный вид деятельности, поскольку основная его цель - получение определенного продукта. Под детским конструированием подразумевается создание разных конструкций и моделей из строительного материала, деталей конструктора, изготовление поделок из бумаги, картона, различного природного и бросового материала.                                                                                  Конструирование поможет Вам с успехом использовать игры с ребёнком для постановки и реализации многих обучающих задач, оно носит коррекционную направленность, способствует развитию не только мелкой моторики и планирующей функции речи, но и развитию речевой активности особенно для развития его речи. 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7" b="96316" l="3383" r="969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4874" y="875600"/>
            <a:ext cx="2413116" cy="17236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729" y="2634752"/>
            <a:ext cx="2709116" cy="17888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7755" y="4585681"/>
            <a:ext cx="2665707" cy="193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41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666427"/>
            <a:ext cx="7862232" cy="5672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речевой готовности к школьному обучению:</a:t>
            </a:r>
          </a:p>
          <a:p>
            <a:pPr marL="0" indent="0">
              <a:buNone/>
            </a:pPr>
            <a:endParaRPr lang="ru-RU" sz="22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звуковой стороны речи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фонематических процессов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слоговой структуры слова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﻿Достаточный словарный запас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﻿Умение пользоваться разными способами словообразования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грамматического строя речи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﻿Владение связной речью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﻿Речевая коммуникация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мелкой моторики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100000" l="53228" r="87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992" y="2745300"/>
            <a:ext cx="5010211" cy="41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64"/>
          <a:stretch/>
        </p:blipFill>
        <p:spPr bwMode="auto">
          <a:xfrm>
            <a:off x="7096534" y="2743200"/>
            <a:ext cx="28885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079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2237" y="273049"/>
            <a:ext cx="9865506" cy="1018835"/>
          </a:xfrm>
        </p:spPr>
        <p:txBody>
          <a:bodyPr/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Лего-технологии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-это инновационный конструктивно-игровой прием используемый для развития речи.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1216" y="1398186"/>
            <a:ext cx="8300414" cy="5269899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-конструктора позитивно отражается на качестве процесса обучения, так как способствует: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закреплению (автоматизацию) звуков в ходе игры;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словаря;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формированию/развитию грамматической составляющей;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связной речи;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овладению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-буквенным анализом 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слого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-звуковым составом слов;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знакомству с графическим образом букв при обучении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граммоте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пространственной ориентации, схема собственного тела (профилактика нарушения письма;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тренировки тонких и дифференцированных движений пальцев и кистей рук (оказывает стимулирующее влияние на развитие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речедвигательных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 коры головного мозга).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76" b="99010" l="3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89" y="3874132"/>
            <a:ext cx="3638909" cy="287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600325" y="5978757"/>
            <a:ext cx="6128908" cy="66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Поиграем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3018287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293" y="1216176"/>
            <a:ext cx="4314179" cy="576262"/>
          </a:xfrm>
        </p:spPr>
        <p:txBody>
          <a:bodyPr/>
          <a:lstStyle/>
          <a:p>
            <a:pPr algn="ctr"/>
            <a:r>
              <a:rPr lang="ru-RU" dirty="0"/>
              <a:t>            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«Крестики-нолики»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5553" y="1957768"/>
            <a:ext cx="3310129" cy="2732411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148033" y="245028"/>
            <a:ext cx="7728155" cy="576262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ЗВУКОПРОИЗНОШЕНИЕ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40070" y="3321647"/>
            <a:ext cx="2867188" cy="27715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251369" y="1259448"/>
            <a:ext cx="32496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«Змейка»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5852" t="7389" r="7502" b="9413"/>
          <a:stretch/>
        </p:blipFill>
        <p:spPr>
          <a:xfrm>
            <a:off x="8251371" y="1975934"/>
            <a:ext cx="3249637" cy="273241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759180" y="2246757"/>
            <a:ext cx="287957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                                            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«Один-много»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68714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701" y="290510"/>
            <a:ext cx="10076044" cy="3865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ФОНЕТИКА    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54914" y="3070993"/>
            <a:ext cx="1828959" cy="206062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94952" y="2403988"/>
            <a:ext cx="3928740" cy="38562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812" y="1473780"/>
            <a:ext cx="4804479" cy="23962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724" y="4332138"/>
            <a:ext cx="4400940" cy="23545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35323" y="1456385"/>
            <a:ext cx="304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                                        </a:t>
            </a:r>
            <a:br>
              <a:rPr lang="ru-RU" dirty="0"/>
            </a:br>
            <a:r>
              <a:rPr lang="ru-RU" dirty="0"/>
              <a:t>«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Звуковые дорожки»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57895" y="3729093"/>
            <a:ext cx="28105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                                       </a:t>
            </a:r>
            <a:br>
              <a:rPr lang="ru-RU" dirty="0"/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«Звуковой зоопарк»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22816" y="735116"/>
            <a:ext cx="3884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                                                   </a:t>
            </a:r>
            <a:br>
              <a:rPr lang="ru-RU" dirty="0"/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«Выбери свою схему»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498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5422" y="576775"/>
            <a:ext cx="11676184" cy="689317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986" y="2176071"/>
            <a:ext cx="2970843" cy="2842959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00026" y="1028700"/>
            <a:ext cx="11844338" cy="1114426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букву». Выложи слово из букв.</a:t>
            </a:r>
          </a:p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383984" y="3129772"/>
            <a:ext cx="3148195" cy="29495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335" y="2198696"/>
            <a:ext cx="3136733" cy="299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72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904" y="768350"/>
            <a:ext cx="3544996" cy="6477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везут в грузовике?»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3847" y="1391242"/>
            <a:ext cx="2386740" cy="232245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139117" y="1420533"/>
            <a:ext cx="2637295" cy="2322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106" y="3440625"/>
            <a:ext cx="3237218" cy="31292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43287" y="1705346"/>
            <a:ext cx="5430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«Сколько слов вы здесь найдёте?»                                                                         Слова могут прятаться внутри другого слова.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398442" y="642449"/>
            <a:ext cx="183832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«Ребус»</a:t>
            </a:r>
          </a:p>
        </p:txBody>
      </p:sp>
    </p:spTree>
    <p:extLst>
      <p:ext uri="{BB962C8B-B14F-4D97-AF65-F5344CB8AC3E}">
        <p14:creationId xmlns:p14="http://schemas.microsoft.com/office/powerpoint/2010/main" val="80485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1050" y="567649"/>
            <a:ext cx="4185623" cy="57626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«Где сейчас белка?»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758601" y="1014868"/>
            <a:ext cx="3490812" cy="57626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«Грамматические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конструкции»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38969"/>
          <a:stretch/>
        </p:blipFill>
        <p:spPr>
          <a:xfrm>
            <a:off x="4288073" y="4271677"/>
            <a:ext cx="3327797" cy="23291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175" y="1868208"/>
            <a:ext cx="3329665" cy="3235314"/>
          </a:xfrm>
          <a:prstGeom prst="rect">
            <a:avLst/>
          </a:prstGeom>
        </p:spPr>
      </p:pic>
      <p:sp>
        <p:nvSpPr>
          <p:cNvPr id="10" name="Текст 4"/>
          <p:cNvSpPr txBox="1">
            <a:spLocks/>
          </p:cNvSpPr>
          <p:nvPr/>
        </p:nvSpPr>
        <p:spPr>
          <a:xfrm>
            <a:off x="4388086" y="3485865"/>
            <a:ext cx="3127140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за кем?»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45375" y="1445874"/>
            <a:ext cx="3422293" cy="323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4433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906</TotalTime>
  <Words>433</Words>
  <Application>Microsoft Office PowerPoint</Application>
  <PresentationFormat>Широкоэкранный</PresentationFormat>
  <Paragraphs>65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 Государственное бюджетное общеобразовательное учреждение прогимназия №698 Московского района Санкт-Петербурга «Пансион»  Государственное бюджетное общеобразовательное учреждения детский сад № 17 Московского района Санкт-Петербург  </vt:lpstr>
      <vt:lpstr>«Конструируя, ребёнок действует,  как зодчий, возводящий здание собственного интеллекта»  Жан Пиаже  </vt:lpstr>
      <vt:lpstr>Презентация PowerPoint</vt:lpstr>
      <vt:lpstr>Лего-технологии-это инновационный конструктивно-игровой прием используемый для развития речи.</vt:lpstr>
      <vt:lpstr>Презентация PowerPoint</vt:lpstr>
      <vt:lpstr>ФОНЕТИКА                                                                    </vt:lpstr>
      <vt:lpstr>Презентация PowerPoint</vt:lpstr>
      <vt:lpstr>«Что везут в грузовике?»</vt:lpstr>
      <vt:lpstr>Презентация PowerPoint</vt:lpstr>
      <vt:lpstr>СВЯЗНАЯ РЕЧЬ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ДЛЯ ЗАБОТЛИВЫХ РОДИТЕЛЕЙ</dc:title>
  <dc:creator>Елена</dc:creator>
  <cp:lastModifiedBy>Admin</cp:lastModifiedBy>
  <cp:revision>58</cp:revision>
  <dcterms:created xsi:type="dcterms:W3CDTF">2023-11-19T08:19:44Z</dcterms:created>
  <dcterms:modified xsi:type="dcterms:W3CDTF">2024-02-04T18:02:35Z</dcterms:modified>
</cp:coreProperties>
</file>