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94" r:id="rId2"/>
    <p:sldMasterId id="2147483706" r:id="rId3"/>
  </p:sldMasterIdLst>
  <p:sldIdLst>
    <p:sldId id="256" r:id="rId4"/>
    <p:sldId id="271" r:id="rId5"/>
    <p:sldId id="257" r:id="rId6"/>
    <p:sldId id="258" r:id="rId7"/>
    <p:sldId id="259" r:id="rId8"/>
    <p:sldId id="260" r:id="rId9"/>
    <p:sldId id="262" r:id="rId10"/>
    <p:sldId id="268" r:id="rId11"/>
    <p:sldId id="267" r:id="rId12"/>
    <p:sldId id="269" r:id="rId13"/>
    <p:sldId id="263" r:id="rId14"/>
    <p:sldId id="265" r:id="rId15"/>
    <p:sldId id="270" r:id="rId16"/>
    <p:sldId id="266" r:id="rId17"/>
    <p:sldId id="310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 user" initials="uu" lastIdx="1" clrIdx="0">
    <p:extLst>
      <p:ext uri="{19B8F6BF-5375-455C-9EA6-DF929625EA0E}">
        <p15:presenceInfo xmlns:p15="http://schemas.microsoft.com/office/powerpoint/2012/main" xmlns="" userId="0ca56d9f7b2c98d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-1166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E60B-1499-41E1-85E1-A38E0C6D1CEA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CFE216CF-0AEF-4439-B7D8-9FBC57244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6360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E60B-1499-41E1-85E1-A38E0C6D1CEA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FE216CF-0AEF-4439-B7D8-9FBC57244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5685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E60B-1499-41E1-85E1-A38E0C6D1CEA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FE216CF-0AEF-4439-B7D8-9FBC57244C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037101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E60B-1499-41E1-85E1-A38E0C6D1CEA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FE216CF-0AEF-4439-B7D8-9FBC57244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0734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E60B-1499-41E1-85E1-A38E0C6D1CEA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FE216CF-0AEF-4439-B7D8-9FBC57244C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162949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E60B-1499-41E1-85E1-A38E0C6D1CEA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FE216CF-0AEF-4439-B7D8-9FBC57244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1900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E60B-1499-41E1-85E1-A38E0C6D1CEA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216CF-0AEF-4439-B7D8-9FBC57244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9241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E60B-1499-41E1-85E1-A38E0C6D1CEA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216CF-0AEF-4439-B7D8-9FBC57244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0839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6406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5537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1318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E60B-1499-41E1-85E1-A38E0C6D1CEA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216CF-0AEF-4439-B7D8-9FBC57244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5820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9762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4168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6540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3294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9953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167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9213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3112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B1E7-A7EE-4DDF-B0EF-46BAC094695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E85B-FB88-43D3-A41F-F262BDE766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5863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B1E7-A7EE-4DDF-B0EF-46BAC094695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E85B-FB88-43D3-A41F-F262BDE766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211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E60B-1499-41E1-85E1-A38E0C6D1CEA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FE216CF-0AEF-4439-B7D8-9FBC57244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48851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B1E7-A7EE-4DDF-B0EF-46BAC094695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E85B-FB88-43D3-A41F-F262BDE766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2304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B1E7-A7EE-4DDF-B0EF-46BAC094695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E85B-FB88-43D3-A41F-F262BDE766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6454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B1E7-A7EE-4DDF-B0EF-46BAC094695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E85B-FB88-43D3-A41F-F262BDE766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7599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B1E7-A7EE-4DDF-B0EF-46BAC094695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E85B-FB88-43D3-A41F-F262BDE766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8300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B1E7-A7EE-4DDF-B0EF-46BAC094695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E85B-FB88-43D3-A41F-F262BDE766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06525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B1E7-A7EE-4DDF-B0EF-46BAC094695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E85B-FB88-43D3-A41F-F262BDE766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4538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B1E7-A7EE-4DDF-B0EF-46BAC094695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E85B-FB88-43D3-A41F-F262BDE766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3077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B1E7-A7EE-4DDF-B0EF-46BAC094695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E85B-FB88-43D3-A41F-F262BDE766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7301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6B1E7-A7EE-4DDF-B0EF-46BAC094695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E85B-FB88-43D3-A41F-F262BDE766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9139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E60B-1499-41E1-85E1-A38E0C6D1CEA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FE216CF-0AEF-4439-B7D8-9FBC57244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2913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E60B-1499-41E1-85E1-A38E0C6D1CEA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FE216CF-0AEF-4439-B7D8-9FBC57244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8271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E60B-1499-41E1-85E1-A38E0C6D1CEA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216CF-0AEF-4439-B7D8-9FBC57244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6936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E60B-1499-41E1-85E1-A38E0C6D1CEA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216CF-0AEF-4439-B7D8-9FBC57244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5369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E60B-1499-41E1-85E1-A38E0C6D1CEA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216CF-0AEF-4439-B7D8-9FBC57244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8484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E60B-1499-41E1-85E1-A38E0C6D1CEA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FE216CF-0AEF-4439-B7D8-9FBC57244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8319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8E60B-1499-41E1-85E1-A38E0C6D1CEA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FE216CF-0AEF-4439-B7D8-9FBC57244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766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778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6B1E7-A7EE-4DDF-B0EF-46BAC0946957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7E85B-FB88-43D3-A41F-F262BDE766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866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3467E45-6F9F-627C-BB1B-0A80D8B9F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057" y="277297"/>
            <a:ext cx="9144000" cy="480435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15000"/>
              </a:lnSpc>
            </a:pPr>
            <a:r>
              <a:rPr lang="ru-RU" sz="7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 </a:t>
            </a:r>
            <a:r>
              <a:rPr lang="ru-RU" sz="7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</a:pPr>
            <a:r>
              <a:rPr lang="ru-RU" sz="7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«Гимназия № 24» города Калуги</a:t>
            </a:r>
            <a:endParaRPr lang="ru-RU" sz="7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64BAA4C-B1C6-5B89-181E-D5483ACF8AAD}"/>
              </a:ext>
            </a:extLst>
          </p:cNvPr>
          <p:cNvSpPr txBox="1"/>
          <p:nvPr/>
        </p:nvSpPr>
        <p:spPr>
          <a:xfrm>
            <a:off x="471055" y="1130507"/>
            <a:ext cx="8257309" cy="5450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Презентация </a:t>
            </a: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к технологической карте урока окружающего мира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на тему: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«Почему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Луна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бывает разной?»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на Всероссийский конкурс для педагогов на лучшую публикацию</a:t>
            </a: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«Творческий учитель-2023»</a:t>
            </a: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Разработала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</a:p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учитель начальных классов</a:t>
            </a:r>
          </a:p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высшей квалификационной категории</a:t>
            </a:r>
          </a:p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Ирина Петровна Филатова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</a:p>
          <a:p>
            <a:pPr marL="0" marR="0" lvl="0" indent="0" algn="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Калуга, 2023 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10E2295-858B-85F8-985D-54952EF4CB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175" y="549207"/>
            <a:ext cx="1076770" cy="1162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05CA318-2BC1-F6AA-1039-D000860FA1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134" y="549207"/>
            <a:ext cx="2124149" cy="11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9484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ACCDFCB-3537-44E5-BC38-6BA5F033D1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085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6889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">
            <a:extLst>
              <a:ext uri="{FF2B5EF4-FFF2-40B4-BE49-F238E27FC236}">
                <a16:creationId xmlns:a16="http://schemas.microsoft.com/office/drawing/2014/main" xmlns="" id="{BD855107-6276-4EC8-9550-CDE9E0C67913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5704" y="50795"/>
            <a:ext cx="6957392" cy="666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514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9F4210-2469-41A1-9D2D-946817FBC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558ECEF-0B94-469D-BE4B-F115BD877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533922C-759D-4F78-A00A-80727B2C471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0" y="221974"/>
            <a:ext cx="9143310" cy="620533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3DE6598-8F94-48C6-9746-34729A33DD86}"/>
              </a:ext>
            </a:extLst>
          </p:cNvPr>
          <p:cNvSpPr/>
          <p:nvPr/>
        </p:nvSpPr>
        <p:spPr>
          <a:xfrm>
            <a:off x="7198799" y="5671930"/>
            <a:ext cx="1719914" cy="5619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97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B98B0A4-6CB6-4BE1-9CEF-AC6541D7D31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0978" y="0"/>
            <a:ext cx="6742043" cy="674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6273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4560A78-C9B9-4BC6-9F21-8655EA24BD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402" y="3876428"/>
            <a:ext cx="3922643" cy="278997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265929-4F18-445E-AF4C-23FFCF77B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F22A7F0-39B5-44D3-A52B-090E5C0623D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56447" y="3635718"/>
            <a:ext cx="4682151" cy="3030689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83750E0D-7E0B-4A8A-8E38-E131A279D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94206" y="62804"/>
            <a:ext cx="5630733" cy="37538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AF4ED8A-D4B8-407E-B1C3-6DF900A9FEB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38145" y="299175"/>
            <a:ext cx="3211649" cy="321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535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32796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1A44C337-3893-4B29-A265-B1329150B6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5715" y="-1"/>
            <a:ext cx="915543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1E0B358-1267-4844-8B3D-B7A279B417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627110" y="228600"/>
            <a:ext cx="2138628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xmlns="" id="{B24AA06A-F1A5-4BB3-9486-9AE7A53B3F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BDF97590-C600-44CB-9303-4A3679F516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xmlns="" id="{A9BBE156-3FFA-4DC4-8468-35BD28DDC6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xmlns="" id="{F7960DE5-3810-4B1E-B1E2-3BAFEA91ED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xmlns="" id="{359E957C-CE11-446F-8AA7-B3E98390B8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xmlns="" id="{A3E9FE34-CA9E-4443-BEBF-D1B9A1C6C2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xmlns="" id="{4F39D814-8A48-4509-BDEB-826F106591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xmlns="" id="{8C6D08C0-8C49-4B87-9CF4-A1F08714FA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xmlns="" id="{308C612B-4C0D-4863-B9CD-F86ABAA1B2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xmlns="" id="{600B1EC8-1B55-4390-A183-C33B5E2273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xmlns="" id="{1790A225-91E1-4BE5-A801-5F1E32721C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xmlns="" id="{DFFC46A2-6BBF-47FD-BC17-5EE1DF7CB9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F44CA9C-80E8-44E1-A79C-D6EBFC73BC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507832" y="-786"/>
            <a:ext cx="176750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xmlns="" id="{8CB9417F-98D9-4998-B00B-A5932E4C7D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xmlns="" id="{FA79AA3D-583E-4A1E-AF7E-CBD980F596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xmlns="" id="{D80C9F17-A6B2-4A12-BC77-F84264A669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xmlns="" id="{949C9A53-ED97-44CE-BDD5-ED24892116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xmlns="" id="{0F9FDAE7-225B-4072-8907-6EAA061744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xmlns="" id="{9D49818B-8EA3-4B41-9783-EFE0C618C3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xmlns="" id="{01903E65-D822-4457-B0A5-2F41682241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xmlns="" id="{A5CF9DAB-75BF-43D9-B1E7-817D1FAA00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xmlns="" id="{BB22916D-4BCF-4A4C-8714-A2564D34C3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xmlns="" id="{4CD9F734-569E-44E7-BD53-6214E0F18C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xmlns="" id="{7A5DAACB-2F42-40C8-BF6A-75B79299F9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xmlns="" id="{AD78E0F9-8568-4672-A22F-4ED5B1A96F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AA5CD610-ED7C-4CED-A9A1-174432C88A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84278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xmlns="" id="{0C4379BF-8C7A-480A-BC36-DA55D92A93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V="1">
            <a:off x="3484278" y="714375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pic>
        <p:nvPicPr>
          <p:cNvPr id="2" name="Рисунок 1" descr="Изображение выглядит как Человеческое лицо, одежда, портре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6E26A969-89D9-BD3D-4DC2-B196FFFAA1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1600" r="36600" b="-1"/>
          <a:stretch/>
        </p:blipFill>
        <p:spPr>
          <a:xfrm>
            <a:off x="99402" y="172009"/>
            <a:ext cx="3321493" cy="650206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9BE4FC0-696D-4D4F-975C-1E24E73E2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2173" y="1785753"/>
            <a:ext cx="5301398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«Чтобы хорошо переваривать полученные знания, надо с аппетитом их употреблять»</a:t>
            </a:r>
          </a:p>
          <a:p>
            <a:pPr marL="0" indent="0" algn="ctr">
              <a:buNone/>
            </a:pP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Анатоль Франс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1942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9D82AB-2FA3-420E-B450-CE5AD57F6672}"/>
              </a:ext>
            </a:extLst>
          </p:cNvPr>
          <p:cNvSpPr txBox="1"/>
          <p:nvPr/>
        </p:nvSpPr>
        <p:spPr>
          <a:xfrm>
            <a:off x="-106018" y="2718702"/>
            <a:ext cx="92500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b="1" dirty="0">
                <a:solidFill>
                  <a:srgbClr val="C00000"/>
                </a:solidFill>
              </a:rPr>
              <a:t>+ - - + + + -</a:t>
            </a:r>
            <a:r>
              <a:rPr lang="ru-RU" sz="96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BC1E58-E44C-AA78-BE46-AE1F48FFFA23}"/>
              </a:ext>
            </a:extLst>
          </p:cNvPr>
          <p:cNvSpPr txBox="1"/>
          <p:nvPr/>
        </p:nvSpPr>
        <p:spPr>
          <a:xfrm>
            <a:off x="766618" y="1154545"/>
            <a:ext cx="7564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 себя!</a:t>
            </a:r>
          </a:p>
        </p:txBody>
      </p:sp>
    </p:spTree>
    <p:extLst>
      <p:ext uri="{BB962C8B-B14F-4D97-AF65-F5344CB8AC3E}">
        <p14:creationId xmlns:p14="http://schemas.microsoft.com/office/powerpoint/2010/main" xmlns="" val="397030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049BA11-D8C3-4BE7-8955-B9C8DE56B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165" y="555060"/>
            <a:ext cx="5840430" cy="3965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925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Ночью страшно и темно. </a:t>
            </a:r>
          </a:p>
          <a:p>
            <a:pPr marL="0" indent="0">
              <a:buNone/>
            </a:pPr>
            <a:r>
              <a:rPr lang="ru-RU" sz="2925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гляжу в свое окно. </a:t>
            </a:r>
          </a:p>
          <a:p>
            <a:pPr marL="0" indent="0">
              <a:buNone/>
            </a:pPr>
            <a:r>
              <a:rPr lang="ru-RU" sz="2925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Льется с неба тусклый свет – </a:t>
            </a:r>
          </a:p>
          <a:p>
            <a:pPr marL="0" indent="0">
              <a:buNone/>
            </a:pPr>
            <a:r>
              <a:rPr lang="ru-RU" sz="2925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чудо или нет? </a:t>
            </a:r>
          </a:p>
          <a:p>
            <a:pPr marL="0" indent="0">
              <a:buNone/>
            </a:pPr>
            <a:r>
              <a:rPr lang="ru-RU" sz="2925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Золотиста и бледна, </a:t>
            </a:r>
          </a:p>
          <a:p>
            <a:pPr marL="0" indent="0">
              <a:buNone/>
            </a:pPr>
            <a:r>
              <a:rPr lang="ru-RU" sz="2925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Освещает мир …</a:t>
            </a:r>
            <a:endParaRPr lang="ru-RU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0518D99-E413-45E0-8940-85A3C03EB1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367" r="9566" b="19130"/>
          <a:stretch/>
        </p:blipFill>
        <p:spPr>
          <a:xfrm>
            <a:off x="4412973" y="3104544"/>
            <a:ext cx="4525517" cy="3125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407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CADDADF-9116-45FD-97C9-1C3C7E12AB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2720" r="21952" b="31208"/>
          <a:stretch/>
        </p:blipFill>
        <p:spPr>
          <a:xfrm>
            <a:off x="186358" y="886437"/>
            <a:ext cx="2862470" cy="3538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BB97DCA-35F2-4B08-B16B-BF0EDE6F2A43}"/>
              </a:ext>
            </a:extLst>
          </p:cNvPr>
          <p:cNvSpPr txBox="1"/>
          <p:nvPr/>
        </p:nvSpPr>
        <p:spPr>
          <a:xfrm>
            <a:off x="768625" y="4535808"/>
            <a:ext cx="205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Вопросик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6C264FD-BF16-45BF-AC2C-9896E370D0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6884" r="17507"/>
          <a:stretch/>
        </p:blipFill>
        <p:spPr>
          <a:xfrm>
            <a:off x="3248853" y="1172331"/>
            <a:ext cx="2703443" cy="2768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1DA526-6CF8-4CFB-A5FD-2AC947A3D5E7}"/>
              </a:ext>
            </a:extLst>
          </p:cNvPr>
          <p:cNvSpPr txBox="1"/>
          <p:nvPr/>
        </p:nvSpPr>
        <p:spPr>
          <a:xfrm>
            <a:off x="3540814" y="3953289"/>
            <a:ext cx="2062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Сладкоежка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868B029-3E04-48E5-9257-D36018356E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2882" r="16659"/>
          <a:stretch/>
        </p:blipFill>
        <p:spPr>
          <a:xfrm>
            <a:off x="6191250" y="886437"/>
            <a:ext cx="2703444" cy="3255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E09CCFE-665F-47A1-BED4-C730206FADC7}"/>
              </a:ext>
            </a:extLst>
          </p:cNvPr>
          <p:cNvSpPr txBox="1"/>
          <p:nvPr/>
        </p:nvSpPr>
        <p:spPr>
          <a:xfrm>
            <a:off x="6603723" y="4304976"/>
            <a:ext cx="2290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Торопыжкин</a:t>
            </a:r>
          </a:p>
        </p:txBody>
      </p:sp>
    </p:spTree>
    <p:extLst>
      <p:ext uri="{BB962C8B-B14F-4D97-AF65-F5344CB8AC3E}">
        <p14:creationId xmlns:p14="http://schemas.microsoft.com/office/powerpoint/2010/main" xmlns="" val="1282421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6696F2-9AFF-4B48-B6EF-9D0844F3B7A9}"/>
              </a:ext>
            </a:extLst>
          </p:cNvPr>
          <p:cNvSpPr txBox="1"/>
          <p:nvPr/>
        </p:nvSpPr>
        <p:spPr>
          <a:xfrm>
            <a:off x="238539" y="350982"/>
            <a:ext cx="8666921" cy="5829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СПУТНИК – это…</a:t>
            </a:r>
          </a:p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Человек, который вместе с кем-нибудь совершает путь, путешествует. Тот, кто сопровождает кого-нибудь в жизни, совершает вместе с кем-нибудь жизненный путь. </a:t>
            </a:r>
          </a:p>
          <a:p>
            <a:pPr algn="just">
              <a:lnSpc>
                <a:spcPct val="150000"/>
              </a:lnSpc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перен.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То, что сопутствует чему-нибудь, находится или появляется вместе с чем-нибудь. </a:t>
            </a:r>
          </a:p>
          <a:p>
            <a:pPr algn="just">
              <a:lnSpc>
                <a:spcPct val="150000"/>
              </a:lnSpc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Небесное тело, обращающееся вокруг планеты.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4776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591DD87-0287-4CD9-AB33-ABD0F267C7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6678" y="176033"/>
            <a:ext cx="7036905" cy="6567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4444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AFF408F-CEBB-4357-A296-D64344989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2D06955-A726-4F35-B4EB-1B7DD181EF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689" y="529584"/>
            <a:ext cx="8610621" cy="538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0208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C4EDDD8-066F-48BA-BEA1-7F8CA9DDF2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4110"/>
            <a:ext cx="9144000" cy="5141626"/>
          </a:xfrm>
          <a:prstGeom prst="rect">
            <a:avLst/>
          </a:prstGeom>
        </p:spPr>
      </p:pic>
      <p:sp>
        <p:nvSpPr>
          <p:cNvPr id="5" name="Знак ''минус'' 4">
            <a:extLst>
              <a:ext uri="{FF2B5EF4-FFF2-40B4-BE49-F238E27FC236}">
                <a16:creationId xmlns:a16="http://schemas.microsoft.com/office/drawing/2014/main" xmlns="" id="{9EFAD311-B182-41DB-9FCA-27A3727181E2}"/>
              </a:ext>
            </a:extLst>
          </p:cNvPr>
          <p:cNvSpPr/>
          <p:nvPr/>
        </p:nvSpPr>
        <p:spPr>
          <a:xfrm>
            <a:off x="7898296" y="5380120"/>
            <a:ext cx="1417982" cy="588464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667509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60</TotalTime>
  <Words>84</Words>
  <Application>Microsoft Office PowerPoint</Application>
  <PresentationFormat>Экран (4:3)</PresentationFormat>
  <Paragraphs>44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Легкий дым</vt:lpstr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user</dc:creator>
  <cp:lastModifiedBy>User</cp:lastModifiedBy>
  <cp:revision>31</cp:revision>
  <dcterms:created xsi:type="dcterms:W3CDTF">2020-02-09T15:03:27Z</dcterms:created>
  <dcterms:modified xsi:type="dcterms:W3CDTF">2023-10-04T07:36:35Z</dcterms:modified>
</cp:coreProperties>
</file>